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5"/>
    <p:sldMasterId id="2147483783" r:id="rId6"/>
    <p:sldMasterId id="2147483784" r:id="rId7"/>
    <p:sldMasterId id="21474837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13716000" cx="24377650"/>
  <p:notesSz cx="6858000" cy="9144000"/>
  <p:embeddedFontLst>
    <p:embeddedFont>
      <p:font typeface="Roboto Thin"/>
      <p:regular r:id="rId27"/>
      <p:bold r:id="rId28"/>
      <p:italic r:id="rId29"/>
      <p:boldItalic r:id="rId30"/>
    </p:embeddedFont>
    <p:embeddedFont>
      <p:font typeface="Roboto Black"/>
      <p:bold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Poppins"/>
      <p:regular r:id="rId45"/>
      <p:bold r:id="rId46"/>
      <p:italic r:id="rId47"/>
      <p:boldItalic r:id="rId48"/>
    </p:embeddedFont>
    <p:embeddedFont>
      <p:font typeface="Lato Light"/>
      <p:regular r:id="rId49"/>
      <p:bold r:id="rId50"/>
      <p:italic r:id="rId51"/>
      <p:boldItalic r:id="rId52"/>
    </p:embeddedFont>
    <p:embeddedFont>
      <p:font typeface="Poppins Medium"/>
      <p:regular r:id="rId53"/>
      <p:bold r:id="rId54"/>
      <p:italic r:id="rId55"/>
      <p:boldItalic r:id="rId56"/>
    </p:embeddedFont>
    <p:embeddedFont>
      <p:font typeface="Roboto Light"/>
      <p:regular r:id="rId57"/>
      <p:bold r:id="rId58"/>
      <p:italic r:id="rId59"/>
      <p:boldItalic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7825ED-34D7-4BD0-BB50-38B3A26A8F60}">
  <a:tblStyle styleId="{9F7825ED-34D7-4BD0-BB50-38B3A26A8F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Black-bold.fntdata"/><Relationship Id="rId30" Type="http://schemas.openxmlformats.org/officeDocument/2006/relationships/font" Target="fonts/RobotoThin-boldItalic.fntdata"/><Relationship Id="rId33" Type="http://schemas.openxmlformats.org/officeDocument/2006/relationships/font" Target="fonts/RobotoMedium-regular.fntdata"/><Relationship Id="rId32" Type="http://schemas.openxmlformats.org/officeDocument/2006/relationships/font" Target="fonts/RobotoBlack-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1.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Light-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obotoThin-bold.fntdata"/><Relationship Id="rId27" Type="http://schemas.openxmlformats.org/officeDocument/2006/relationships/font" Target="fonts/RobotoThin-regular.fntdata"/><Relationship Id="rId29" Type="http://schemas.openxmlformats.org/officeDocument/2006/relationships/font" Target="fonts/RobotoThin-italic.fntdata"/><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PoppinsMedium-regular.fntdata"/><Relationship Id="rId52" Type="http://schemas.openxmlformats.org/officeDocument/2006/relationships/font" Target="fonts/LatoLight-boldItalic.fntdata"/><Relationship Id="rId11" Type="http://schemas.openxmlformats.org/officeDocument/2006/relationships/slide" Target="slides/slide2.xml"/><Relationship Id="rId55" Type="http://schemas.openxmlformats.org/officeDocument/2006/relationships/font" Target="fonts/PoppinsMedium-italic.fntdata"/><Relationship Id="rId10" Type="http://schemas.openxmlformats.org/officeDocument/2006/relationships/slide" Target="slides/slide1.xml"/><Relationship Id="rId54" Type="http://schemas.openxmlformats.org/officeDocument/2006/relationships/font" Target="fonts/PoppinsMedium-bold.fntdata"/><Relationship Id="rId13" Type="http://schemas.openxmlformats.org/officeDocument/2006/relationships/slide" Target="slides/slide4.xml"/><Relationship Id="rId57" Type="http://schemas.openxmlformats.org/officeDocument/2006/relationships/font" Target="fonts/RobotoLight-regular.fntdata"/><Relationship Id="rId12" Type="http://schemas.openxmlformats.org/officeDocument/2006/relationships/slide" Target="slides/slide3.xml"/><Relationship Id="rId56" Type="http://schemas.openxmlformats.org/officeDocument/2006/relationships/font" Target="fonts/PoppinsMedium-boldItalic.fntdata"/><Relationship Id="rId15" Type="http://schemas.openxmlformats.org/officeDocument/2006/relationships/slide" Target="slides/slide6.xml"/><Relationship Id="rId59" Type="http://schemas.openxmlformats.org/officeDocument/2006/relationships/font" Target="fonts/RobotoLight-italic.fntdata"/><Relationship Id="rId14" Type="http://schemas.openxmlformats.org/officeDocument/2006/relationships/slide" Target="slides/slide5.xml"/><Relationship Id="rId58" Type="http://schemas.openxmlformats.org/officeDocument/2006/relationships/font" Target="fonts/RobotoLight-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Nicholas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Jorge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12eee0c34fb_0_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12eee0c34fb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Jorge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12eee0c34fb_0_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12eee0c34fb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12eee0c34fb_0_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12eee0c34fb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12eee0c34fb_0_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12eee0c34fb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6" name="Google Shape;2346;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Jorge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Anupam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2eee0c34fb_0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2eee0c34fb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Gaurav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Gaurav</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24.png"/><Relationship Id="rId4" Type="http://schemas.openxmlformats.org/officeDocument/2006/relationships/image" Target="../media/image1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29.png"/><Relationship Id="rId4" Type="http://schemas.openxmlformats.org/officeDocument/2006/relationships/image" Target="../media/image12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128.png"/><Relationship Id="rId4" Type="http://schemas.openxmlformats.org/officeDocument/2006/relationships/image" Target="../media/image133.png"/><Relationship Id="rId5" Type="http://schemas.openxmlformats.org/officeDocument/2006/relationships/image" Target="../media/image13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47.png"/><Relationship Id="rId4" Type="http://schemas.openxmlformats.org/officeDocument/2006/relationships/image" Target="../media/image140.png"/><Relationship Id="rId5" Type="http://schemas.openxmlformats.org/officeDocument/2006/relationships/image" Target="../media/image14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143.png"/><Relationship Id="rId4" Type="http://schemas.openxmlformats.org/officeDocument/2006/relationships/image" Target="../media/image139.png"/><Relationship Id="rId5" Type="http://schemas.openxmlformats.org/officeDocument/2006/relationships/image" Target="../media/image148.png"/><Relationship Id="rId6" Type="http://schemas.openxmlformats.org/officeDocument/2006/relationships/image" Target="../media/image14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150.png"/><Relationship Id="rId4" Type="http://schemas.openxmlformats.org/officeDocument/2006/relationships/image" Target="../media/image139.png"/><Relationship Id="rId5" Type="http://schemas.openxmlformats.org/officeDocument/2006/relationships/image" Target="../media/image151.png"/><Relationship Id="rId6" Type="http://schemas.openxmlformats.org/officeDocument/2006/relationships/image" Target="../media/image14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56.png"/><Relationship Id="rId4" Type="http://schemas.openxmlformats.org/officeDocument/2006/relationships/image" Target="../media/image152.png"/><Relationship Id="rId5" Type="http://schemas.openxmlformats.org/officeDocument/2006/relationships/image" Target="../media/image16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 Id="rId3" Type="http://schemas.openxmlformats.org/officeDocument/2006/relationships/image" Target="../media/image160.png"/><Relationship Id="rId4" Type="http://schemas.openxmlformats.org/officeDocument/2006/relationships/image" Target="../media/image164.png"/><Relationship Id="rId5" Type="http://schemas.openxmlformats.org/officeDocument/2006/relationships/image" Target="../media/image154.png"/><Relationship Id="rId6" Type="http://schemas.openxmlformats.org/officeDocument/2006/relationships/image" Target="../media/image16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158.png"/><Relationship Id="rId4" Type="http://schemas.openxmlformats.org/officeDocument/2006/relationships/image" Target="../media/image167.png"/><Relationship Id="rId5" Type="http://schemas.openxmlformats.org/officeDocument/2006/relationships/image" Target="../media/image16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6.png"/><Relationship Id="rId3" Type="http://schemas.openxmlformats.org/officeDocument/2006/relationships/image" Target="../media/image157.png"/><Relationship Id="rId4" Type="http://schemas.openxmlformats.org/officeDocument/2006/relationships/image" Target="../media/image168.png"/><Relationship Id="rId5" Type="http://schemas.openxmlformats.org/officeDocument/2006/relationships/image" Target="../media/image165.png"/><Relationship Id="rId6" Type="http://schemas.openxmlformats.org/officeDocument/2006/relationships/image" Target="../media/image171.png"/><Relationship Id="rId7" Type="http://schemas.openxmlformats.org/officeDocument/2006/relationships/image" Target="../media/image16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0.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82.png"/><Relationship Id="rId6" Type="http://schemas.openxmlformats.org/officeDocument/2006/relationships/image" Target="../media/image177.png"/><Relationship Id="rId7" Type="http://schemas.openxmlformats.org/officeDocument/2006/relationships/image" Target="../media/image17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179.png"/><Relationship Id="rId4" Type="http://schemas.openxmlformats.org/officeDocument/2006/relationships/image" Target="../media/image176.png"/><Relationship Id="rId5" Type="http://schemas.openxmlformats.org/officeDocument/2006/relationships/image" Target="../media/image18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8.png"/><Relationship Id="rId3" Type="http://schemas.openxmlformats.org/officeDocument/2006/relationships/image" Target="../media/image185.png"/><Relationship Id="rId4" Type="http://schemas.openxmlformats.org/officeDocument/2006/relationships/image" Target="../media/image183.png"/><Relationship Id="rId5" Type="http://schemas.openxmlformats.org/officeDocument/2006/relationships/image" Target="../media/image175.png"/><Relationship Id="rId6" Type="http://schemas.openxmlformats.org/officeDocument/2006/relationships/image" Target="../media/image184.png"/><Relationship Id="rId7" Type="http://schemas.openxmlformats.org/officeDocument/2006/relationships/image" Target="../media/image189.png"/><Relationship Id="rId8" Type="http://schemas.openxmlformats.org/officeDocument/2006/relationships/image" Target="../media/image18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187.png"/><Relationship Id="rId4" Type="http://schemas.openxmlformats.org/officeDocument/2006/relationships/image" Target="../media/image192.png"/><Relationship Id="rId5" Type="http://schemas.openxmlformats.org/officeDocument/2006/relationships/image" Target="../media/image197.png"/><Relationship Id="rId6" Type="http://schemas.openxmlformats.org/officeDocument/2006/relationships/image" Target="../media/image188.png"/><Relationship Id="rId7" Type="http://schemas.openxmlformats.org/officeDocument/2006/relationships/image" Target="../media/image193.png"/><Relationship Id="rId8" Type="http://schemas.openxmlformats.org/officeDocument/2006/relationships/image" Target="../media/image19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202.png"/><Relationship Id="rId4" Type="http://schemas.openxmlformats.org/officeDocument/2006/relationships/image" Target="../media/image194.png"/><Relationship Id="rId5" Type="http://schemas.openxmlformats.org/officeDocument/2006/relationships/image" Target="../media/image200.png"/><Relationship Id="rId6" Type="http://schemas.openxmlformats.org/officeDocument/2006/relationships/image" Target="../media/image19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9.png"/><Relationship Id="rId3" Type="http://schemas.openxmlformats.org/officeDocument/2006/relationships/image" Target="../media/image206.png"/><Relationship Id="rId4" Type="http://schemas.openxmlformats.org/officeDocument/2006/relationships/image" Target="../media/image198.png"/><Relationship Id="rId9" Type="http://schemas.openxmlformats.org/officeDocument/2006/relationships/image" Target="../media/image207.png"/><Relationship Id="rId5" Type="http://schemas.openxmlformats.org/officeDocument/2006/relationships/image" Target="../media/image201.png"/><Relationship Id="rId6" Type="http://schemas.openxmlformats.org/officeDocument/2006/relationships/image" Target="../media/image204.png"/><Relationship Id="rId7" Type="http://schemas.openxmlformats.org/officeDocument/2006/relationships/image" Target="../media/image196.png"/><Relationship Id="rId8" Type="http://schemas.openxmlformats.org/officeDocument/2006/relationships/image" Target="../media/image20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5.png"/><Relationship Id="rId3" Type="http://schemas.openxmlformats.org/officeDocument/2006/relationships/image" Target="../media/image209.png"/><Relationship Id="rId4" Type="http://schemas.openxmlformats.org/officeDocument/2006/relationships/image" Target="../media/image211.png"/><Relationship Id="rId9" Type="http://schemas.openxmlformats.org/officeDocument/2006/relationships/image" Target="../media/image210.png"/><Relationship Id="rId5" Type="http://schemas.openxmlformats.org/officeDocument/2006/relationships/image" Target="../media/image208.png"/><Relationship Id="rId6" Type="http://schemas.openxmlformats.org/officeDocument/2006/relationships/image" Target="../media/image213.png"/><Relationship Id="rId7" Type="http://schemas.openxmlformats.org/officeDocument/2006/relationships/image" Target="../media/image212.png"/><Relationship Id="rId8" Type="http://schemas.openxmlformats.org/officeDocument/2006/relationships/image" Target="../media/image21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 Id="rId3" Type="http://schemas.openxmlformats.org/officeDocument/2006/relationships/image" Target="../media/image2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4.png"/><Relationship Id="rId3" Type="http://schemas.openxmlformats.org/officeDocument/2006/relationships/image" Target="../media/image2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 Id="rId3" Type="http://schemas.openxmlformats.org/officeDocument/2006/relationships/image" Target="../media/image22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1.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4.png"/><Relationship Id="rId4" Type="http://schemas.openxmlformats.org/officeDocument/2006/relationships/image" Target="../media/image66.png"/><Relationship Id="rId5"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7.png"/><Relationship Id="rId4" Type="http://schemas.openxmlformats.org/officeDocument/2006/relationships/image" Target="../media/image60.png"/><Relationship Id="rId5" Type="http://schemas.openxmlformats.org/officeDocument/2006/relationships/image" Target="../media/image5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55.png"/><Relationship Id="rId6" Type="http://schemas.openxmlformats.org/officeDocument/2006/relationships/image" Target="../media/image54.png"/><Relationship Id="rId7"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95.png"/><Relationship Id="rId6" Type="http://schemas.openxmlformats.org/officeDocument/2006/relationships/image" Target="../media/image61.png"/><Relationship Id="rId7" Type="http://schemas.openxmlformats.org/officeDocument/2006/relationships/image" Target="../media/image6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68.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1.png"/><Relationship Id="rId8" Type="http://schemas.openxmlformats.org/officeDocument/2006/relationships/image" Target="../media/image8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72.png"/><Relationship Id="rId6" Type="http://schemas.openxmlformats.org/officeDocument/2006/relationships/image" Target="../media/image78.png"/><Relationship Id="rId7" Type="http://schemas.openxmlformats.org/officeDocument/2006/relationships/image" Target="../media/image76.png"/><Relationship Id="rId8" Type="http://schemas.openxmlformats.org/officeDocument/2006/relationships/image" Target="../media/image7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80.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8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98.png"/><Relationship Id="rId9" Type="http://schemas.openxmlformats.org/officeDocument/2006/relationships/image" Target="../media/image100.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96.png"/><Relationship Id="rId8" Type="http://schemas.openxmlformats.org/officeDocument/2006/relationships/image" Target="../media/image9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91.png"/><Relationship Id="rId4" Type="http://schemas.openxmlformats.org/officeDocument/2006/relationships/image" Target="../media/image101.png"/><Relationship Id="rId9" Type="http://schemas.openxmlformats.org/officeDocument/2006/relationships/image" Target="../media/image99.png"/><Relationship Id="rId5" Type="http://schemas.openxmlformats.org/officeDocument/2006/relationships/image" Target="../media/image102.png"/><Relationship Id="rId6" Type="http://schemas.openxmlformats.org/officeDocument/2006/relationships/image" Target="../media/image97.png"/><Relationship Id="rId7" Type="http://schemas.openxmlformats.org/officeDocument/2006/relationships/image" Target="../media/image93.png"/><Relationship Id="rId8" Type="http://schemas.openxmlformats.org/officeDocument/2006/relationships/image" Target="../media/image9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0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0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115.png"/><Relationship Id="rId4" Type="http://schemas.openxmlformats.org/officeDocument/2006/relationships/image" Target="../media/image1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1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21.png"/><Relationship Id="rId4" Type="http://schemas.openxmlformats.org/officeDocument/2006/relationships/image" Target="../media/image14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21.png"/><Relationship Id="rId4" Type="http://schemas.openxmlformats.org/officeDocument/2006/relationships/image" Target="../media/image11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37.png"/><Relationship Id="rId4" Type="http://schemas.openxmlformats.org/officeDocument/2006/relationships/image" Target="../media/image12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502" name="Shape 1502"/>
        <p:cNvGrpSpPr/>
        <p:nvPr/>
      </p:nvGrpSpPr>
      <p:grpSpPr>
        <a:xfrm>
          <a:off x="0" y="0"/>
          <a:ext cx="0" cy="0"/>
          <a:chOff x="0" y="0"/>
          <a:chExt cx="0" cy="0"/>
        </a:xfrm>
      </p:grpSpPr>
      <p:sp>
        <p:nvSpPr>
          <p:cNvPr id="1503" name="Google Shape;1503;p10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4" name="Google Shape;1504;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5" name="Google Shape;1505;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06" name="Google Shape;1506;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07" name="Google Shape;1507;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08" name="Google Shape;1508;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09" name="Google Shape;1509;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0" name="Google Shape;1510;p104"/>
          <p:cNvGrpSpPr/>
          <p:nvPr/>
        </p:nvGrpSpPr>
        <p:grpSpPr>
          <a:xfrm>
            <a:off x="1218895" y="3467313"/>
            <a:ext cx="2071187" cy="1656821"/>
            <a:chOff x="457200" y="1378813"/>
            <a:chExt cx="776889" cy="621300"/>
          </a:xfrm>
        </p:grpSpPr>
        <p:sp>
          <p:nvSpPr>
            <p:cNvPr id="1511" name="Google Shape;1511;p10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12" name="Google Shape;1512;p10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3" name="Google Shape;1513;p104"/>
          <p:cNvGrpSpPr/>
          <p:nvPr/>
        </p:nvGrpSpPr>
        <p:grpSpPr>
          <a:xfrm>
            <a:off x="1218894" y="5333713"/>
            <a:ext cx="2071187" cy="1656821"/>
            <a:chOff x="457200" y="1378813"/>
            <a:chExt cx="776889" cy="621300"/>
          </a:xfrm>
        </p:grpSpPr>
        <p:sp>
          <p:nvSpPr>
            <p:cNvPr id="1514" name="Google Shape;1514;p10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15" name="Google Shape;1515;p10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6" name="Google Shape;1516;p104"/>
          <p:cNvGrpSpPr/>
          <p:nvPr/>
        </p:nvGrpSpPr>
        <p:grpSpPr>
          <a:xfrm>
            <a:off x="1218894" y="7180979"/>
            <a:ext cx="2071187" cy="1656821"/>
            <a:chOff x="457200" y="1378813"/>
            <a:chExt cx="776889" cy="621300"/>
          </a:xfrm>
        </p:grpSpPr>
        <p:sp>
          <p:nvSpPr>
            <p:cNvPr id="1517" name="Google Shape;1517;p10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18" name="Google Shape;1518;p10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9" name="Google Shape;1519;p104"/>
          <p:cNvGrpSpPr/>
          <p:nvPr/>
        </p:nvGrpSpPr>
        <p:grpSpPr>
          <a:xfrm>
            <a:off x="1218894" y="9040979"/>
            <a:ext cx="2071187" cy="1656821"/>
            <a:chOff x="457200" y="1378813"/>
            <a:chExt cx="776889" cy="621300"/>
          </a:xfrm>
        </p:grpSpPr>
        <p:sp>
          <p:nvSpPr>
            <p:cNvPr id="1520" name="Google Shape;1520;p10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21" name="Google Shape;1521;p10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22" name="Google Shape;1522;p10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3" name="Google Shape;1523;p10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4" name="Google Shape;1524;p10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5" name="Google Shape;1525;p10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6" name="Google Shape;1526;p10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7" name="Google Shape;1527;p10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8" name="Google Shape;1528;p10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9" name="Google Shape;1529;p104"/>
          <p:cNvGrpSpPr/>
          <p:nvPr/>
        </p:nvGrpSpPr>
        <p:grpSpPr>
          <a:xfrm>
            <a:off x="1251686" y="10888246"/>
            <a:ext cx="2071187" cy="1656821"/>
            <a:chOff x="457200" y="1378813"/>
            <a:chExt cx="776889" cy="621300"/>
          </a:xfrm>
        </p:grpSpPr>
        <p:sp>
          <p:nvSpPr>
            <p:cNvPr id="1530" name="Google Shape;1530;p10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31" name="Google Shape;1531;p10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2" name="Google Shape;1532;p10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3" name="Google Shape;1533;p10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34" name="Shape 1534"/>
        <p:cNvGrpSpPr/>
        <p:nvPr/>
      </p:nvGrpSpPr>
      <p:grpSpPr>
        <a:xfrm>
          <a:off x="0" y="0"/>
          <a:ext cx="0" cy="0"/>
          <a:chOff x="0" y="0"/>
          <a:chExt cx="0" cy="0"/>
        </a:xfrm>
      </p:grpSpPr>
      <p:sp>
        <p:nvSpPr>
          <p:cNvPr id="1535" name="Google Shape;1535;p10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6" name="Google Shape;15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7" name="Google Shape;15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38" name="Google Shape;15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39" name="Google Shape;15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40" name="Google Shape;15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41" name="Google Shape;15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42" name="Google Shape;1542;p105"/>
          <p:cNvGrpSpPr/>
          <p:nvPr/>
        </p:nvGrpSpPr>
        <p:grpSpPr>
          <a:xfrm>
            <a:off x="1218895" y="3300915"/>
            <a:ext cx="2071215" cy="1296816"/>
            <a:chOff x="457200" y="1466425"/>
            <a:chExt cx="776900" cy="486300"/>
          </a:xfrm>
        </p:grpSpPr>
        <p:sp>
          <p:nvSpPr>
            <p:cNvPr id="1543" name="Google Shape;1543;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44" name="Google Shape;1544;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5" name="Google Shape;1545;p10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6" name="Google Shape;1546;p10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7" name="Google Shape;1547;p105"/>
          <p:cNvGrpSpPr/>
          <p:nvPr/>
        </p:nvGrpSpPr>
        <p:grpSpPr>
          <a:xfrm>
            <a:off x="1218895" y="4877115"/>
            <a:ext cx="2071215" cy="1296816"/>
            <a:chOff x="457200" y="1466425"/>
            <a:chExt cx="776900" cy="486300"/>
          </a:xfrm>
        </p:grpSpPr>
        <p:sp>
          <p:nvSpPr>
            <p:cNvPr id="1548" name="Google Shape;1548;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49" name="Google Shape;1549;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0" name="Google Shape;1550;p10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1" name="Google Shape;1551;p105"/>
          <p:cNvGrpSpPr/>
          <p:nvPr/>
        </p:nvGrpSpPr>
        <p:grpSpPr>
          <a:xfrm>
            <a:off x="1218895" y="6453315"/>
            <a:ext cx="2071215" cy="1296816"/>
            <a:chOff x="457200" y="1466425"/>
            <a:chExt cx="776900" cy="486300"/>
          </a:xfrm>
        </p:grpSpPr>
        <p:sp>
          <p:nvSpPr>
            <p:cNvPr id="1552" name="Google Shape;155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53" name="Google Shape;155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4" name="Google Shape;1554;p10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5" name="Google Shape;1555;p105"/>
          <p:cNvGrpSpPr/>
          <p:nvPr/>
        </p:nvGrpSpPr>
        <p:grpSpPr>
          <a:xfrm>
            <a:off x="1218895" y="8029515"/>
            <a:ext cx="2071215" cy="1296816"/>
            <a:chOff x="457200" y="1466425"/>
            <a:chExt cx="776900" cy="486300"/>
          </a:xfrm>
        </p:grpSpPr>
        <p:sp>
          <p:nvSpPr>
            <p:cNvPr id="1556" name="Google Shape;1556;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57" name="Google Shape;1557;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8" name="Google Shape;1558;p10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9" name="Google Shape;1559;p105"/>
          <p:cNvGrpSpPr/>
          <p:nvPr/>
        </p:nvGrpSpPr>
        <p:grpSpPr>
          <a:xfrm>
            <a:off x="1218895" y="9605749"/>
            <a:ext cx="2071215" cy="1296816"/>
            <a:chOff x="457200" y="1466425"/>
            <a:chExt cx="776900" cy="486300"/>
          </a:xfrm>
        </p:grpSpPr>
        <p:sp>
          <p:nvSpPr>
            <p:cNvPr id="1560" name="Google Shape;1560;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61" name="Google Shape;1561;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2" name="Google Shape;1562;p10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3" name="Google Shape;1563;p105"/>
          <p:cNvGrpSpPr/>
          <p:nvPr/>
        </p:nvGrpSpPr>
        <p:grpSpPr>
          <a:xfrm>
            <a:off x="1218895" y="11182082"/>
            <a:ext cx="2071215" cy="1296816"/>
            <a:chOff x="457200" y="1466425"/>
            <a:chExt cx="776900" cy="486300"/>
          </a:xfrm>
        </p:grpSpPr>
        <p:sp>
          <p:nvSpPr>
            <p:cNvPr id="1564" name="Google Shape;15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65" name="Google Shape;15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6" name="Google Shape;1566;p10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7" name="Google Shape;1567;p10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9" name="Google Shape;1569;p10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0" name="Google Shape;1570;p10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71" name="Shape 1571"/>
        <p:cNvGrpSpPr/>
        <p:nvPr/>
      </p:nvGrpSpPr>
      <p:grpSpPr>
        <a:xfrm>
          <a:off x="0" y="0"/>
          <a:ext cx="0" cy="0"/>
          <a:chOff x="0" y="0"/>
          <a:chExt cx="0" cy="0"/>
        </a:xfrm>
      </p:grpSpPr>
      <p:sp>
        <p:nvSpPr>
          <p:cNvPr id="1572" name="Google Shape;1572;p10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73" name="Google Shape;157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4" name="Google Shape;157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75" name="Google Shape;157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76" name="Google Shape;157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77" name="Google Shape;157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78" name="Google Shape;157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79" name="Google Shape;1579;p106"/>
          <p:cNvGrpSpPr/>
          <p:nvPr/>
        </p:nvGrpSpPr>
        <p:grpSpPr>
          <a:xfrm>
            <a:off x="1218895" y="3300915"/>
            <a:ext cx="2071215" cy="1296816"/>
            <a:chOff x="457200" y="1466425"/>
            <a:chExt cx="776900" cy="486300"/>
          </a:xfrm>
        </p:grpSpPr>
        <p:sp>
          <p:nvSpPr>
            <p:cNvPr id="1580" name="Google Shape;1580;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81" name="Google Shape;1581;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2" name="Google Shape;1582;p10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3" name="Google Shape;1583;p10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4" name="Google Shape;1584;p106"/>
          <p:cNvGrpSpPr/>
          <p:nvPr/>
        </p:nvGrpSpPr>
        <p:grpSpPr>
          <a:xfrm>
            <a:off x="1218895" y="4877115"/>
            <a:ext cx="2071215" cy="1296816"/>
            <a:chOff x="457200" y="1466425"/>
            <a:chExt cx="776900" cy="486300"/>
          </a:xfrm>
        </p:grpSpPr>
        <p:sp>
          <p:nvSpPr>
            <p:cNvPr id="1585" name="Google Shape;1585;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86" name="Google Shape;1586;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7" name="Google Shape;1587;p10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8" name="Google Shape;1588;p106"/>
          <p:cNvGrpSpPr/>
          <p:nvPr/>
        </p:nvGrpSpPr>
        <p:grpSpPr>
          <a:xfrm>
            <a:off x="1218895" y="6453315"/>
            <a:ext cx="2071215" cy="1296816"/>
            <a:chOff x="457200" y="1466425"/>
            <a:chExt cx="776900" cy="486300"/>
          </a:xfrm>
        </p:grpSpPr>
        <p:sp>
          <p:nvSpPr>
            <p:cNvPr id="1589" name="Google Shape;1589;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90" name="Google Shape;1590;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1" name="Google Shape;1591;p10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2" name="Google Shape;1592;p106"/>
          <p:cNvGrpSpPr/>
          <p:nvPr/>
        </p:nvGrpSpPr>
        <p:grpSpPr>
          <a:xfrm>
            <a:off x="1218895" y="8029515"/>
            <a:ext cx="2071215" cy="1296816"/>
            <a:chOff x="457200" y="1466425"/>
            <a:chExt cx="776900" cy="486300"/>
          </a:xfrm>
        </p:grpSpPr>
        <p:sp>
          <p:nvSpPr>
            <p:cNvPr id="1593" name="Google Shape;1593;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94" name="Google Shape;1594;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5" name="Google Shape;1595;p10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6" name="Google Shape;1596;p106"/>
          <p:cNvGrpSpPr/>
          <p:nvPr/>
        </p:nvGrpSpPr>
        <p:grpSpPr>
          <a:xfrm>
            <a:off x="1218895" y="9605749"/>
            <a:ext cx="2071215" cy="1296816"/>
            <a:chOff x="457200" y="1466425"/>
            <a:chExt cx="776900" cy="486300"/>
          </a:xfrm>
        </p:grpSpPr>
        <p:sp>
          <p:nvSpPr>
            <p:cNvPr id="1597" name="Google Shape;1597;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98" name="Google Shape;1598;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9" name="Google Shape;1599;p10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0" name="Google Shape;1600;p106"/>
          <p:cNvGrpSpPr/>
          <p:nvPr/>
        </p:nvGrpSpPr>
        <p:grpSpPr>
          <a:xfrm>
            <a:off x="1218895" y="11182082"/>
            <a:ext cx="2071215" cy="1296816"/>
            <a:chOff x="457200" y="1466425"/>
            <a:chExt cx="776900" cy="486300"/>
          </a:xfrm>
        </p:grpSpPr>
        <p:sp>
          <p:nvSpPr>
            <p:cNvPr id="1601" name="Google Shape;1601;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602" name="Google Shape;1602;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3" name="Google Shape;1603;p10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4" name="Google Shape;1604;p10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6" name="Google Shape;1606;p10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7" name="Google Shape;1607;p10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608" name="Shape 1608"/>
        <p:cNvGrpSpPr/>
        <p:nvPr/>
      </p:nvGrpSpPr>
      <p:grpSpPr>
        <a:xfrm>
          <a:off x="0" y="0"/>
          <a:ext cx="0" cy="0"/>
          <a:chOff x="0" y="0"/>
          <a:chExt cx="0" cy="0"/>
        </a:xfrm>
      </p:grpSpPr>
      <p:sp>
        <p:nvSpPr>
          <p:cNvPr id="1609" name="Google Shape;1609;p10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10" name="Google Shape;161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1" name="Google Shape;161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12" name="Google Shape;161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13" name="Google Shape;161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14" name="Google Shape;161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15" name="Google Shape;161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16" name="Google Shape;1616;p107"/>
          <p:cNvGrpSpPr/>
          <p:nvPr/>
        </p:nvGrpSpPr>
        <p:grpSpPr>
          <a:xfrm>
            <a:off x="1218958" y="3066140"/>
            <a:ext cx="1901385" cy="1190462"/>
            <a:chOff x="457200" y="1466425"/>
            <a:chExt cx="776900" cy="486300"/>
          </a:xfrm>
        </p:grpSpPr>
        <p:sp>
          <p:nvSpPr>
            <p:cNvPr id="1617" name="Google Shape;161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18" name="Google Shape;161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7"/>
          <p:cNvGrpSpPr/>
          <p:nvPr/>
        </p:nvGrpSpPr>
        <p:grpSpPr>
          <a:xfrm>
            <a:off x="1218958" y="4459807"/>
            <a:ext cx="1901385" cy="1190462"/>
            <a:chOff x="457200" y="1466425"/>
            <a:chExt cx="776900" cy="486300"/>
          </a:xfrm>
        </p:grpSpPr>
        <p:sp>
          <p:nvSpPr>
            <p:cNvPr id="1622" name="Google Shape;162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23" name="Google Shape;162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7"/>
          <p:cNvGrpSpPr/>
          <p:nvPr/>
        </p:nvGrpSpPr>
        <p:grpSpPr>
          <a:xfrm>
            <a:off x="1218892" y="5854874"/>
            <a:ext cx="1901385" cy="1190462"/>
            <a:chOff x="457200" y="1466425"/>
            <a:chExt cx="776900" cy="486300"/>
          </a:xfrm>
        </p:grpSpPr>
        <p:sp>
          <p:nvSpPr>
            <p:cNvPr id="1627" name="Google Shape;162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28" name="Google Shape;162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7"/>
          <p:cNvGrpSpPr/>
          <p:nvPr/>
        </p:nvGrpSpPr>
        <p:grpSpPr>
          <a:xfrm>
            <a:off x="1218892" y="7248540"/>
            <a:ext cx="1901385" cy="1190462"/>
            <a:chOff x="457200" y="1466425"/>
            <a:chExt cx="776900" cy="486300"/>
          </a:xfrm>
        </p:grpSpPr>
        <p:sp>
          <p:nvSpPr>
            <p:cNvPr id="1632" name="Google Shape;163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33" name="Google Shape;163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5" name="Google Shape;1635;p10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6" name="Google Shape;1636;p107"/>
          <p:cNvGrpSpPr/>
          <p:nvPr/>
        </p:nvGrpSpPr>
        <p:grpSpPr>
          <a:xfrm>
            <a:off x="1218958" y="8642207"/>
            <a:ext cx="1901385" cy="1190462"/>
            <a:chOff x="457200" y="1466425"/>
            <a:chExt cx="776900" cy="486300"/>
          </a:xfrm>
        </p:grpSpPr>
        <p:sp>
          <p:nvSpPr>
            <p:cNvPr id="1637" name="Google Shape;163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38" name="Google Shape;163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9" name="Google Shape;1639;p10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0" name="Google Shape;1640;p10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1" name="Google Shape;1641;p107"/>
          <p:cNvGrpSpPr/>
          <p:nvPr/>
        </p:nvGrpSpPr>
        <p:grpSpPr>
          <a:xfrm>
            <a:off x="1218958" y="10035874"/>
            <a:ext cx="1901385" cy="1190462"/>
            <a:chOff x="457200" y="1466425"/>
            <a:chExt cx="776900" cy="486300"/>
          </a:xfrm>
        </p:grpSpPr>
        <p:sp>
          <p:nvSpPr>
            <p:cNvPr id="1642" name="Google Shape;164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43" name="Google Shape;164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4" name="Google Shape;1644;p10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5" name="Google Shape;1645;p10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6" name="Google Shape;1646;p107"/>
          <p:cNvGrpSpPr/>
          <p:nvPr/>
        </p:nvGrpSpPr>
        <p:grpSpPr>
          <a:xfrm>
            <a:off x="1218958" y="11497607"/>
            <a:ext cx="1901385" cy="1190462"/>
            <a:chOff x="457200" y="1466425"/>
            <a:chExt cx="776900" cy="486300"/>
          </a:xfrm>
        </p:grpSpPr>
        <p:sp>
          <p:nvSpPr>
            <p:cNvPr id="1647" name="Google Shape;164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48" name="Google Shape;164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9" name="Google Shape;1649;p10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50" name="Shape 1650"/>
        <p:cNvGrpSpPr/>
        <p:nvPr/>
      </p:nvGrpSpPr>
      <p:grpSpPr>
        <a:xfrm>
          <a:off x="0" y="0"/>
          <a:ext cx="0" cy="0"/>
          <a:chOff x="0" y="0"/>
          <a:chExt cx="0" cy="0"/>
        </a:xfrm>
      </p:grpSpPr>
      <p:sp>
        <p:nvSpPr>
          <p:cNvPr id="1651" name="Google Shape;1651;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53" name="Google Shape;1653;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54" name="Google Shape;1654;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55" name="Google Shape;1655;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56" name="Google Shape;1656;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8"/>
          <p:cNvGrpSpPr/>
          <p:nvPr/>
        </p:nvGrpSpPr>
        <p:grpSpPr>
          <a:xfrm>
            <a:off x="1219475" y="10328151"/>
            <a:ext cx="1606396" cy="1005814"/>
            <a:chOff x="457200" y="1466425"/>
            <a:chExt cx="776900" cy="486300"/>
          </a:xfrm>
        </p:grpSpPr>
        <p:sp>
          <p:nvSpPr>
            <p:cNvPr id="1659" name="Google Shape;165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60" name="Google Shape;166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8"/>
          <p:cNvGrpSpPr/>
          <p:nvPr/>
        </p:nvGrpSpPr>
        <p:grpSpPr>
          <a:xfrm>
            <a:off x="1219175" y="11496427"/>
            <a:ext cx="1606396" cy="1005814"/>
            <a:chOff x="457200" y="1466425"/>
            <a:chExt cx="776900" cy="486300"/>
          </a:xfrm>
        </p:grpSpPr>
        <p:sp>
          <p:nvSpPr>
            <p:cNvPr id="1664" name="Google Shape;166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65" name="Google Shape;166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8"/>
          <p:cNvGrpSpPr/>
          <p:nvPr/>
        </p:nvGrpSpPr>
        <p:grpSpPr>
          <a:xfrm>
            <a:off x="1219342" y="7991151"/>
            <a:ext cx="1606396" cy="1005814"/>
            <a:chOff x="457200" y="1466425"/>
            <a:chExt cx="776900" cy="486300"/>
          </a:xfrm>
        </p:grpSpPr>
        <p:sp>
          <p:nvSpPr>
            <p:cNvPr id="1669" name="Google Shape;166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70" name="Google Shape;167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8"/>
          <p:cNvGrpSpPr/>
          <p:nvPr/>
        </p:nvGrpSpPr>
        <p:grpSpPr>
          <a:xfrm>
            <a:off x="1219042" y="9159427"/>
            <a:ext cx="1606396" cy="1005814"/>
            <a:chOff x="457200" y="1466425"/>
            <a:chExt cx="776900" cy="486300"/>
          </a:xfrm>
        </p:grpSpPr>
        <p:sp>
          <p:nvSpPr>
            <p:cNvPr id="1674" name="Google Shape;167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75" name="Google Shape;167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8"/>
          <p:cNvGrpSpPr/>
          <p:nvPr/>
        </p:nvGrpSpPr>
        <p:grpSpPr>
          <a:xfrm>
            <a:off x="1219408" y="5694151"/>
            <a:ext cx="1606396" cy="1005814"/>
            <a:chOff x="457200" y="1466425"/>
            <a:chExt cx="776900" cy="486300"/>
          </a:xfrm>
        </p:grpSpPr>
        <p:sp>
          <p:nvSpPr>
            <p:cNvPr id="1679" name="Google Shape;167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80" name="Google Shape;168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2" name="Google Shape;1682;p10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3" name="Google Shape;1683;p108"/>
          <p:cNvGrpSpPr/>
          <p:nvPr/>
        </p:nvGrpSpPr>
        <p:grpSpPr>
          <a:xfrm>
            <a:off x="1219108" y="6862427"/>
            <a:ext cx="1606396" cy="1005814"/>
            <a:chOff x="457200" y="1466425"/>
            <a:chExt cx="776900" cy="486300"/>
          </a:xfrm>
        </p:grpSpPr>
        <p:sp>
          <p:nvSpPr>
            <p:cNvPr id="1684" name="Google Shape;168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85" name="Google Shape;168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6" name="Google Shape;1686;p10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7" name="Google Shape;1687;p10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8" name="Google Shape;1688;p108"/>
          <p:cNvGrpSpPr/>
          <p:nvPr/>
        </p:nvGrpSpPr>
        <p:grpSpPr>
          <a:xfrm>
            <a:off x="1219275" y="3357151"/>
            <a:ext cx="1606396" cy="1005814"/>
            <a:chOff x="457200" y="1466425"/>
            <a:chExt cx="776900" cy="486300"/>
          </a:xfrm>
        </p:grpSpPr>
        <p:sp>
          <p:nvSpPr>
            <p:cNvPr id="1689" name="Google Shape;168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90" name="Google Shape;169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1" name="Google Shape;1691;p10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2" name="Google Shape;1692;p10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3" name="Google Shape;1693;p108"/>
          <p:cNvGrpSpPr/>
          <p:nvPr/>
        </p:nvGrpSpPr>
        <p:grpSpPr>
          <a:xfrm>
            <a:off x="1218975" y="4525427"/>
            <a:ext cx="1606396" cy="1005814"/>
            <a:chOff x="457200" y="1466425"/>
            <a:chExt cx="776900" cy="486300"/>
          </a:xfrm>
        </p:grpSpPr>
        <p:sp>
          <p:nvSpPr>
            <p:cNvPr id="1694" name="Google Shape;169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95" name="Google Shape;169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6" name="Google Shape;1696;p10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97" name="Shape 1697"/>
        <p:cNvGrpSpPr/>
        <p:nvPr/>
      </p:nvGrpSpPr>
      <p:grpSpPr>
        <a:xfrm>
          <a:off x="0" y="0"/>
          <a:ext cx="0" cy="0"/>
          <a:chOff x="0" y="0"/>
          <a:chExt cx="0" cy="0"/>
        </a:xfrm>
      </p:grpSpPr>
      <p:sp>
        <p:nvSpPr>
          <p:cNvPr id="1698" name="Google Shape;1698;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00" name="Google Shape;1700;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01" name="Google Shape;1701;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2" name="Google Shape;1702;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03" name="Google Shape;1703;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9"/>
          <p:cNvGrpSpPr/>
          <p:nvPr/>
        </p:nvGrpSpPr>
        <p:grpSpPr>
          <a:xfrm>
            <a:off x="1219475" y="10328151"/>
            <a:ext cx="1606396" cy="1005814"/>
            <a:chOff x="457200" y="1466425"/>
            <a:chExt cx="776900" cy="486300"/>
          </a:xfrm>
        </p:grpSpPr>
        <p:sp>
          <p:nvSpPr>
            <p:cNvPr id="1706" name="Google Shape;1706;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07" name="Google Shape;1707;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9"/>
          <p:cNvGrpSpPr/>
          <p:nvPr/>
        </p:nvGrpSpPr>
        <p:grpSpPr>
          <a:xfrm>
            <a:off x="1219175" y="11496427"/>
            <a:ext cx="1606396" cy="1005814"/>
            <a:chOff x="457200" y="1466425"/>
            <a:chExt cx="776900" cy="486300"/>
          </a:xfrm>
        </p:grpSpPr>
        <p:sp>
          <p:nvSpPr>
            <p:cNvPr id="1711" name="Google Shape;1711;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12" name="Google Shape;1712;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9"/>
          <p:cNvGrpSpPr/>
          <p:nvPr/>
        </p:nvGrpSpPr>
        <p:grpSpPr>
          <a:xfrm>
            <a:off x="1219342" y="7991151"/>
            <a:ext cx="1606396" cy="1005814"/>
            <a:chOff x="457200" y="1466425"/>
            <a:chExt cx="776900" cy="486300"/>
          </a:xfrm>
        </p:grpSpPr>
        <p:sp>
          <p:nvSpPr>
            <p:cNvPr id="1716" name="Google Shape;1716;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17" name="Google Shape;1717;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9"/>
          <p:cNvGrpSpPr/>
          <p:nvPr/>
        </p:nvGrpSpPr>
        <p:grpSpPr>
          <a:xfrm>
            <a:off x="1219042" y="9159427"/>
            <a:ext cx="1606396" cy="1005814"/>
            <a:chOff x="457200" y="1466425"/>
            <a:chExt cx="776900" cy="486300"/>
          </a:xfrm>
        </p:grpSpPr>
        <p:sp>
          <p:nvSpPr>
            <p:cNvPr id="1721" name="Google Shape;1721;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22" name="Google Shape;1722;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9"/>
          <p:cNvGrpSpPr/>
          <p:nvPr/>
        </p:nvGrpSpPr>
        <p:grpSpPr>
          <a:xfrm>
            <a:off x="1219408" y="5694151"/>
            <a:ext cx="1606396" cy="1005814"/>
            <a:chOff x="457200" y="1466425"/>
            <a:chExt cx="776900" cy="486300"/>
          </a:xfrm>
        </p:grpSpPr>
        <p:sp>
          <p:nvSpPr>
            <p:cNvPr id="1726" name="Google Shape;1726;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27" name="Google Shape;1727;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9" name="Google Shape;1729;p10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0" name="Google Shape;1730;p109"/>
          <p:cNvGrpSpPr/>
          <p:nvPr/>
        </p:nvGrpSpPr>
        <p:grpSpPr>
          <a:xfrm>
            <a:off x="1219108" y="6862427"/>
            <a:ext cx="1606396" cy="1005814"/>
            <a:chOff x="457200" y="1466425"/>
            <a:chExt cx="776900" cy="486300"/>
          </a:xfrm>
        </p:grpSpPr>
        <p:sp>
          <p:nvSpPr>
            <p:cNvPr id="1731" name="Google Shape;1731;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32" name="Google Shape;1732;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3" name="Google Shape;1733;p10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4" name="Google Shape;1734;p10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5" name="Google Shape;1735;p109"/>
          <p:cNvGrpSpPr/>
          <p:nvPr/>
        </p:nvGrpSpPr>
        <p:grpSpPr>
          <a:xfrm>
            <a:off x="1219275" y="3357151"/>
            <a:ext cx="1606396" cy="1005814"/>
            <a:chOff x="457200" y="1466425"/>
            <a:chExt cx="776900" cy="486300"/>
          </a:xfrm>
        </p:grpSpPr>
        <p:sp>
          <p:nvSpPr>
            <p:cNvPr id="1736" name="Google Shape;1736;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37" name="Google Shape;1737;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8" name="Google Shape;1738;p10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9" name="Google Shape;1739;p10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40" name="Google Shape;1740;p109"/>
          <p:cNvGrpSpPr/>
          <p:nvPr/>
        </p:nvGrpSpPr>
        <p:grpSpPr>
          <a:xfrm>
            <a:off x="1218975" y="4525427"/>
            <a:ext cx="1606396" cy="1005814"/>
            <a:chOff x="457200" y="1466425"/>
            <a:chExt cx="776900" cy="486300"/>
          </a:xfrm>
        </p:grpSpPr>
        <p:sp>
          <p:nvSpPr>
            <p:cNvPr id="1741" name="Google Shape;1741;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42" name="Google Shape;1742;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3" name="Google Shape;1743;p10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44" name="Shape 1744"/>
        <p:cNvGrpSpPr/>
        <p:nvPr/>
      </p:nvGrpSpPr>
      <p:grpSpPr>
        <a:xfrm>
          <a:off x="0" y="0"/>
          <a:ext cx="0" cy="0"/>
          <a:chOff x="0" y="0"/>
          <a:chExt cx="0" cy="0"/>
        </a:xfrm>
      </p:grpSpPr>
      <p:sp>
        <p:nvSpPr>
          <p:cNvPr id="1745" name="Google Shape;1745;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6" name="Google Shape;1746;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47" name="Google Shape;1747;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48" name="Google Shape;174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49" name="Google Shape;1749;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0" name="Google Shape;1750;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1" name="Google Shape;1751;p110"/>
          <p:cNvGrpSpPr/>
          <p:nvPr/>
        </p:nvGrpSpPr>
        <p:grpSpPr>
          <a:xfrm>
            <a:off x="1218833" y="3586941"/>
            <a:ext cx="1421954" cy="1422613"/>
            <a:chOff x="457200" y="1378813"/>
            <a:chExt cx="695400" cy="695450"/>
          </a:xfrm>
        </p:grpSpPr>
        <p:sp>
          <p:nvSpPr>
            <p:cNvPr id="1752" name="Google Shape;1752;p11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53" name="Google Shape;1753;p11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4" name="Google Shape;1754;p11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5" name="Google Shape;1755;p110"/>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6" name="Google Shape;1756;p110"/>
          <p:cNvGrpSpPr/>
          <p:nvPr/>
        </p:nvGrpSpPr>
        <p:grpSpPr>
          <a:xfrm>
            <a:off x="8811455" y="3586941"/>
            <a:ext cx="1421954" cy="1422613"/>
            <a:chOff x="457200" y="1378813"/>
            <a:chExt cx="695400" cy="695450"/>
          </a:xfrm>
        </p:grpSpPr>
        <p:sp>
          <p:nvSpPr>
            <p:cNvPr id="1757" name="Google Shape;1757;p11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58" name="Google Shape;1758;p11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9" name="Google Shape;1759;p110"/>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0" name="Google Shape;1760;p110"/>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61" name="Google Shape;1761;p110"/>
          <p:cNvGrpSpPr/>
          <p:nvPr/>
        </p:nvGrpSpPr>
        <p:grpSpPr>
          <a:xfrm>
            <a:off x="16353290" y="3588941"/>
            <a:ext cx="1421954" cy="1422613"/>
            <a:chOff x="457200" y="1378813"/>
            <a:chExt cx="695400" cy="695450"/>
          </a:xfrm>
        </p:grpSpPr>
        <p:sp>
          <p:nvSpPr>
            <p:cNvPr id="1762" name="Google Shape;1762;p11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63" name="Google Shape;1763;p11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64" name="Google Shape;1764;p11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5" name="Google Shape;1765;p11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66" name="Shape 1766"/>
        <p:cNvGrpSpPr/>
        <p:nvPr/>
      </p:nvGrpSpPr>
      <p:grpSpPr>
        <a:xfrm>
          <a:off x="0" y="0"/>
          <a:ext cx="0" cy="0"/>
          <a:chOff x="0" y="0"/>
          <a:chExt cx="0" cy="0"/>
        </a:xfrm>
      </p:grpSpPr>
      <p:pic>
        <p:nvPicPr>
          <p:cNvPr id="1767" name="Google Shape;1767;p111"/>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68" name="Google Shape;1768;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9" name="Google Shape;1769;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1" name="Google Shape;1771;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1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3" name="Google Shape;1773;p111"/>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4" name="Google Shape;1774;p111"/>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75" name="Google Shape;1775;p111"/>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11"/>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77" name="Google Shape;1777;p111"/>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8" name="Google Shape;1778;p111"/>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79" name="Shape 1779"/>
        <p:cNvGrpSpPr/>
        <p:nvPr/>
      </p:nvGrpSpPr>
      <p:grpSpPr>
        <a:xfrm>
          <a:off x="0" y="0"/>
          <a:ext cx="0" cy="0"/>
          <a:chOff x="0" y="0"/>
          <a:chExt cx="0" cy="0"/>
        </a:xfrm>
      </p:grpSpPr>
      <p:sp>
        <p:nvSpPr>
          <p:cNvPr id="1780" name="Google Shape;1780;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1" name="Google Shape;1781;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82" name="Google Shape;1782;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83" name="Google Shape;178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84" name="Google Shape;1784;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5" name="Google Shape;1785;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6" name="Google Shape;1786;p11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87" name="Google Shape;1787;p11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8" name="Google Shape;1788;p11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9" name="Google Shape;1789;p11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0" name="Google Shape;1790;p11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92" name="Google Shape;1792;p11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93" name="Google Shape;1793;p11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4" name="Google Shape;1794;p11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5" name="Google Shape;1795;p11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6" name="Google Shape;1796;p11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7" name="Google Shape;1797;p11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98" name="Google Shape;1798;p11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99" name="Google Shape;1799;p11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0" name="Google Shape;1800;p11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2" name="Google Shape;1802;p11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803" name="Google Shape;1803;p11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06" name="Shape 1806"/>
        <p:cNvGrpSpPr/>
        <p:nvPr/>
      </p:nvGrpSpPr>
      <p:grpSpPr>
        <a:xfrm>
          <a:off x="0" y="0"/>
          <a:ext cx="0" cy="0"/>
          <a:chOff x="0" y="0"/>
          <a:chExt cx="0" cy="0"/>
        </a:xfrm>
      </p:grpSpPr>
      <p:sp>
        <p:nvSpPr>
          <p:cNvPr id="1807" name="Google Shape;1807;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8" name="Google Shape;1808;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9" name="Google Shape;1809;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0" name="Google Shape;1810;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1" name="Google Shape;1811;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2" name="Google Shape;1812;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3" name="Google Shape;1813;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4" name="Google Shape;1814;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5" name="Google Shape;1815;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6" name="Google Shape;1816;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7" name="Google Shape;1817;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8" name="Google Shape;1818;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0" name="Google Shape;1820;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1" name="Google Shape;1821;p11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2" name="Google Shape;1822;p11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23" name="Google Shape;1823;p11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24" name="Google Shape;1824;p11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25" name="Shape 1825"/>
        <p:cNvGrpSpPr/>
        <p:nvPr/>
      </p:nvGrpSpPr>
      <p:grpSpPr>
        <a:xfrm>
          <a:off x="0" y="0"/>
          <a:ext cx="0" cy="0"/>
          <a:chOff x="0" y="0"/>
          <a:chExt cx="0" cy="0"/>
        </a:xfrm>
      </p:grpSpPr>
      <p:sp>
        <p:nvSpPr>
          <p:cNvPr id="1826" name="Google Shape;1826;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7" name="Google Shape;1827;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29" name="Google Shape;1829;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1" name="Google Shape;1831;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3" name="Google Shape;1833;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4" name="Google Shape;1834;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5" name="Google Shape;1835;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6" name="Google Shape;1836;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7" name="Google Shape;1837;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9" name="Google Shape;1839;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0" name="Google Shape;1840;p11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41" name="Google Shape;1841;p11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42" name="Google Shape;1842;p11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43" name="Google Shape;1843;p11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44" name="Shape 1844"/>
        <p:cNvGrpSpPr/>
        <p:nvPr/>
      </p:nvGrpSpPr>
      <p:grpSpPr>
        <a:xfrm>
          <a:off x="0" y="0"/>
          <a:ext cx="0" cy="0"/>
          <a:chOff x="0" y="0"/>
          <a:chExt cx="0" cy="0"/>
        </a:xfrm>
      </p:grpSpPr>
      <p:sp>
        <p:nvSpPr>
          <p:cNvPr id="1845" name="Google Shape;1845;p11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6" name="Google Shape;1846;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48" name="Google Shape;1848;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49" name="Google Shape;1849;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0" name="Google Shape;1850;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1" name="Google Shape;1851;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2" name="Google Shape;1852;p11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3" name="Google Shape;1853;p11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4" name="Google Shape;1854;p11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5" name="Google Shape;1855;p11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6" name="Google Shape;1856;p11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8" name="Google Shape;1858;p11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59" name="Google Shape;1859;p11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60" name="Google Shape;1860;p11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61" name="Google Shape;1861;p11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62" name="Google Shape;1862;p11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63" name="Shape 1863"/>
        <p:cNvGrpSpPr/>
        <p:nvPr/>
      </p:nvGrpSpPr>
      <p:grpSpPr>
        <a:xfrm>
          <a:off x="0" y="0"/>
          <a:ext cx="0" cy="0"/>
          <a:chOff x="0" y="0"/>
          <a:chExt cx="0" cy="0"/>
        </a:xfrm>
      </p:grpSpPr>
      <p:sp>
        <p:nvSpPr>
          <p:cNvPr id="1864" name="Google Shape;1864;p11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5" name="Google Shape;1865;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67" name="Google Shape;1867;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68" name="Google Shape;186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69" name="Google Shape;1869;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0" name="Google Shape;1870;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1" name="Google Shape;1871;p11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2" name="Google Shape;1872;p11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3" name="Google Shape;1873;p11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4" name="Google Shape;1874;p11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5" name="Google Shape;1875;p11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7" name="Google Shape;1877;p11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78" name="Google Shape;1878;p11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79" name="Google Shape;1879;p11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80" name="Google Shape;1880;p11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81" name="Google Shape;1881;p11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82" name="Shape 1882"/>
        <p:cNvGrpSpPr/>
        <p:nvPr/>
      </p:nvGrpSpPr>
      <p:grpSpPr>
        <a:xfrm>
          <a:off x="0" y="0"/>
          <a:ext cx="0" cy="0"/>
          <a:chOff x="0" y="0"/>
          <a:chExt cx="0" cy="0"/>
        </a:xfrm>
      </p:grpSpPr>
      <p:sp>
        <p:nvSpPr>
          <p:cNvPr id="1883" name="Google Shape;1883;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4" name="Google Shape;1884;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86" name="Google Shape;1886;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7" name="Google Shape;1887;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88" name="Google Shape;1888;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89" name="Google Shape;1889;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0" name="Google Shape;1890;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1" name="Google Shape;1891;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2" name="Google Shape;1892;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3" name="Google Shape;1893;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4" name="Google Shape;1894;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5" name="Google Shape;1895;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6" name="Google Shape;1896;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8" name="Google Shape;1898;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99" name="Google Shape;1899;p11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0" name="Google Shape;1900;p11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901" name="Google Shape;1901;p11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2" name="Google Shape;1902;p11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903" name="Google Shape;1903;p11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904" name="Shape 1904"/>
        <p:cNvGrpSpPr/>
        <p:nvPr/>
      </p:nvGrpSpPr>
      <p:grpSpPr>
        <a:xfrm>
          <a:off x="0" y="0"/>
          <a:ext cx="0" cy="0"/>
          <a:chOff x="0" y="0"/>
          <a:chExt cx="0" cy="0"/>
        </a:xfrm>
      </p:grpSpPr>
      <p:sp>
        <p:nvSpPr>
          <p:cNvPr id="1905" name="Google Shape;1905;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6" name="Google Shape;1906;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7" name="Google Shape;1907;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08" name="Google Shape;1908;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09" name="Google Shape;1909;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0" name="Google Shape;1910;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1" name="Google Shape;1911;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2" name="Google Shape;1912;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3" name="Google Shape;1913;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4" name="Google Shape;1914;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5" name="Google Shape;1915;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6" name="Google Shape;1916;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7" name="Google Shape;1917;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8" name="Google Shape;1918;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0" name="Google Shape;1920;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1" name="Google Shape;1921;p11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22" name="Google Shape;1922;p11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23" name="Google Shape;1923;p11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24" name="Google Shape;1924;p11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25" name="Google Shape;1925;p11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26" name="Shape 1926"/>
        <p:cNvGrpSpPr/>
        <p:nvPr/>
      </p:nvGrpSpPr>
      <p:grpSpPr>
        <a:xfrm>
          <a:off x="0" y="0"/>
          <a:ext cx="0" cy="0"/>
          <a:chOff x="0" y="0"/>
          <a:chExt cx="0" cy="0"/>
        </a:xfrm>
      </p:grpSpPr>
      <p:sp>
        <p:nvSpPr>
          <p:cNvPr id="1927" name="Google Shape;1927;p11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8" name="Google Shape;1928;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9" name="Google Shape;1929;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0" name="Google Shape;1930;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1" name="Google Shape;1931;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2" name="Google Shape;1932;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33" name="Google Shape;1933;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4" name="Google Shape;1934;p11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5" name="Google Shape;1935;p11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6" name="Google Shape;1936;p11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7" name="Google Shape;1937;p11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8" name="Google Shape;1938;p11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9" name="Google Shape;1939;p11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0" name="Google Shape;1940;p11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2" name="Google Shape;1942;p11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43" name="Google Shape;1943;p11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44" name="Google Shape;1944;p11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45" name="Google Shape;1945;p11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46" name="Google Shape;1946;p11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47" name="Google Shape;1947;p11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48" name="Shape 1948"/>
        <p:cNvGrpSpPr/>
        <p:nvPr/>
      </p:nvGrpSpPr>
      <p:grpSpPr>
        <a:xfrm>
          <a:off x="0" y="0"/>
          <a:ext cx="0" cy="0"/>
          <a:chOff x="0" y="0"/>
          <a:chExt cx="0" cy="0"/>
        </a:xfrm>
      </p:grpSpPr>
      <p:sp>
        <p:nvSpPr>
          <p:cNvPr id="1949" name="Google Shape;1949;p12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0" name="Google Shape;1950;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1" name="Google Shape;1951;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2" name="Google Shape;1952;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53" name="Google Shape;1953;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54" name="Google Shape;1954;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55" name="Google Shape;1955;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6" name="Google Shape;1956;p12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7" name="Google Shape;1957;p12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8" name="Google Shape;1958;p12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9" name="Google Shape;1959;p12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0" name="Google Shape;1960;p12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1" name="Google Shape;1961;p12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2" name="Google Shape;1962;p12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2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4" name="Google Shape;1964;p12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65" name="Google Shape;1965;p12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66" name="Google Shape;1966;p12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67" name="Google Shape;1967;p12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68" name="Google Shape;1968;p12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69" name="Google Shape;1969;p12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70" name="Shape 1970"/>
        <p:cNvGrpSpPr/>
        <p:nvPr/>
      </p:nvGrpSpPr>
      <p:grpSpPr>
        <a:xfrm>
          <a:off x="0" y="0"/>
          <a:ext cx="0" cy="0"/>
          <a:chOff x="0" y="0"/>
          <a:chExt cx="0" cy="0"/>
        </a:xfrm>
      </p:grpSpPr>
      <p:sp>
        <p:nvSpPr>
          <p:cNvPr id="1971" name="Google Shape;197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2" name="Google Shape;197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74" name="Google Shape;197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75" name="Google Shape;197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76" name="Google Shape;197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77" name="Google Shape;197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8" name="Google Shape;197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9" name="Google Shape;197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0" name="Google Shape;198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1" name="Google Shape;198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3" name="Google Shape;198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4" name="Google Shape;198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5" name="Google Shape;198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6" name="Google Shape;198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7" name="Google Shape;198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89" name="Google Shape;1989;p12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90" name="Google Shape;1990;p12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91" name="Google Shape;1991;p12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92" name="Google Shape;1992;p12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93" name="Google Shape;1993;p12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94" name="Google Shape;1994;p12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95" name="Shape 1995"/>
        <p:cNvGrpSpPr/>
        <p:nvPr/>
      </p:nvGrpSpPr>
      <p:grpSpPr>
        <a:xfrm>
          <a:off x="0" y="0"/>
          <a:ext cx="0" cy="0"/>
          <a:chOff x="0" y="0"/>
          <a:chExt cx="0" cy="0"/>
        </a:xfrm>
      </p:grpSpPr>
      <p:sp>
        <p:nvSpPr>
          <p:cNvPr id="1996" name="Google Shape;1996;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7" name="Google Shape;199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99" name="Google Shape;199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00" name="Google Shape;200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01" name="Google Shape;200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02" name="Google Shape;200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3" name="Google Shape;2003;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4" name="Google Shape;2004;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5" name="Google Shape;2005;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6" name="Google Shape;2006;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8" name="Google Shape;2008;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9" name="Google Shape;2009;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0" name="Google Shape;2010;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1" name="Google Shape;2011;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2" name="Google Shape;2012;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14" name="Google Shape;2014;p12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15" name="Google Shape;2015;p12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16" name="Google Shape;2016;p12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17" name="Google Shape;2017;p12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18" name="Google Shape;2018;p12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19" name="Google Shape;2019;p12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20" name="Shape 2020"/>
        <p:cNvGrpSpPr/>
        <p:nvPr/>
      </p:nvGrpSpPr>
      <p:grpSpPr>
        <a:xfrm>
          <a:off x="0" y="0"/>
          <a:ext cx="0" cy="0"/>
          <a:chOff x="0" y="0"/>
          <a:chExt cx="0" cy="0"/>
        </a:xfrm>
      </p:grpSpPr>
      <p:sp>
        <p:nvSpPr>
          <p:cNvPr id="2021" name="Google Shape;2021;p12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2" name="Google Shape;2022;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24" name="Google Shape;2024;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25" name="Google Shape;2025;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26" name="Google Shape;2026;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27" name="Google Shape;2027;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8" name="Google Shape;2028;p12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9" name="Google Shape;2029;p12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0" name="Google Shape;2030;p12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1" name="Google Shape;2031;p12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3" name="Google Shape;2033;p12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4" name="Google Shape;2034;p12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5" name="Google Shape;2035;p12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6" name="Google Shape;2036;p12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7" name="Google Shape;2037;p12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39" name="Google Shape;2039;p12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40" name="Google Shape;2040;p12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41" name="Google Shape;2041;p12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42" name="Google Shape;2042;p12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43" name="Google Shape;2043;p12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44" name="Google Shape;2044;p12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45" name="Shape 2045"/>
        <p:cNvGrpSpPr/>
        <p:nvPr/>
      </p:nvGrpSpPr>
      <p:grpSpPr>
        <a:xfrm>
          <a:off x="0" y="0"/>
          <a:ext cx="0" cy="0"/>
          <a:chOff x="0" y="0"/>
          <a:chExt cx="0" cy="0"/>
        </a:xfrm>
      </p:grpSpPr>
      <p:sp>
        <p:nvSpPr>
          <p:cNvPr id="2046" name="Google Shape;2046;p12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7" name="Google Shape;2047;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49" name="Google Shape;2049;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50" name="Google Shape;2050;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51" name="Google Shape;2051;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52" name="Google Shape;2052;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3" name="Google Shape;2053;p12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4" name="Google Shape;2054;p12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5" name="Google Shape;2055;p12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6" name="Google Shape;2056;p12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8" name="Google Shape;2058;p12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9" name="Google Shape;2059;p12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0" name="Google Shape;2060;p12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1" name="Google Shape;2061;p12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2" name="Google Shape;2062;p12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64" name="Google Shape;2064;p12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65" name="Google Shape;2065;p12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66" name="Google Shape;2066;p12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67" name="Google Shape;2067;p12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68" name="Google Shape;2068;p12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69" name="Google Shape;2069;p12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70" name="Shape 2070"/>
        <p:cNvGrpSpPr/>
        <p:nvPr/>
      </p:nvGrpSpPr>
      <p:grpSpPr>
        <a:xfrm>
          <a:off x="0" y="0"/>
          <a:ext cx="0" cy="0"/>
          <a:chOff x="0" y="0"/>
          <a:chExt cx="0" cy="0"/>
        </a:xfrm>
      </p:grpSpPr>
      <p:sp>
        <p:nvSpPr>
          <p:cNvPr id="2071" name="Google Shape;2071;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2" name="Google Shape;2072;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74" name="Google Shape;2074;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75" name="Google Shape;2075;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76" name="Google Shape;2076;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77" name="Google Shape;2077;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8" name="Google Shape;2078;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9" name="Google Shape;2079;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0" name="Google Shape;2080;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1" name="Google Shape;2081;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2" name="Google Shape;2082;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3" name="Google Shape;2083;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4" name="Google Shape;2084;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5" name="Google Shape;2085;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6" name="Google Shape;2086;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7" name="Google Shape;2087;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8" name="Google Shape;2088;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9" name="Google Shape;2089;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0" name="Google Shape;2090;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91" name="Google Shape;2091;p12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92" name="Google Shape;2092;p12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93" name="Google Shape;2093;p12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94" name="Google Shape;2094;p12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95" name="Google Shape;2095;p12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96" name="Google Shape;2096;p12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97" name="Google Shape;2097;p12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98" name="Shape 2098"/>
        <p:cNvGrpSpPr/>
        <p:nvPr/>
      </p:nvGrpSpPr>
      <p:grpSpPr>
        <a:xfrm>
          <a:off x="0" y="0"/>
          <a:ext cx="0" cy="0"/>
          <a:chOff x="0" y="0"/>
          <a:chExt cx="0" cy="0"/>
        </a:xfrm>
      </p:grpSpPr>
      <p:sp>
        <p:nvSpPr>
          <p:cNvPr id="2099" name="Google Shape;2099;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0" name="Google Shape;2100;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1" name="Google Shape;2101;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02" name="Google Shape;2102;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03" name="Google Shape;2103;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04" name="Google Shape;2104;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05" name="Google Shape;2105;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6" name="Google Shape;2106;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7" name="Google Shape;2107;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8" name="Google Shape;2108;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9" name="Google Shape;2109;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0" name="Google Shape;2110;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1" name="Google Shape;2111;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2" name="Google Shape;2112;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3" name="Google Shape;2113;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4" name="Google Shape;2114;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5" name="Google Shape;2115;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6" name="Google Shape;2116;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7" name="Google Shape;2117;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8" name="Google Shape;2118;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19" name="Google Shape;2119;p12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20" name="Google Shape;2120;p12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21" name="Google Shape;2121;p12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22" name="Google Shape;2122;p12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23" name="Google Shape;2123;p12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24" name="Google Shape;2124;p12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25" name="Google Shape;2125;p12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26" name="Shape 2126"/>
        <p:cNvGrpSpPr/>
        <p:nvPr/>
      </p:nvGrpSpPr>
      <p:grpSpPr>
        <a:xfrm>
          <a:off x="0" y="0"/>
          <a:ext cx="0" cy="0"/>
          <a:chOff x="0" y="0"/>
          <a:chExt cx="0" cy="0"/>
        </a:xfrm>
      </p:grpSpPr>
      <p:sp>
        <p:nvSpPr>
          <p:cNvPr id="2127" name="Google Shape;2127;p12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8" name="Google Shape;2128;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9" name="Google Shape;2129;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30" name="Google Shape;2130;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31" name="Google Shape;2131;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32" name="Google Shape;2132;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33" name="Google Shape;2133;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4" name="Google Shape;2134;p12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5" name="Google Shape;2135;p12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6" name="Google Shape;2136;p12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7" name="Google Shape;2137;p12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8" name="Google Shape;2138;p12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9" name="Google Shape;2139;p12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0" name="Google Shape;2140;p12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1" name="Google Shape;2141;p12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2" name="Google Shape;2142;p12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3" name="Google Shape;2143;p12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4" name="Google Shape;2144;p12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5" name="Google Shape;2145;p12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6" name="Google Shape;2146;p12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47" name="Google Shape;2147;p12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48" name="Google Shape;2148;p12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49" name="Google Shape;2149;p12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50" name="Google Shape;2150;p12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51" name="Google Shape;2151;p12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52" name="Google Shape;2152;p12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53" name="Google Shape;2153;p12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54" name="Shape 2154"/>
        <p:cNvGrpSpPr/>
        <p:nvPr/>
      </p:nvGrpSpPr>
      <p:grpSpPr>
        <a:xfrm>
          <a:off x="0" y="0"/>
          <a:ext cx="0" cy="0"/>
          <a:chOff x="0" y="0"/>
          <a:chExt cx="0" cy="0"/>
        </a:xfrm>
      </p:grpSpPr>
      <p:sp>
        <p:nvSpPr>
          <p:cNvPr id="2155" name="Google Shape;2155;p12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6" name="Google Shape;2156;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7" name="Google Shape;2157;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58" name="Google Shape;2158;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9" name="Google Shape;2159;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0" name="Google Shape;2160;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61" name="Google Shape;2161;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2" name="Google Shape;2162;p12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3" name="Google Shape;2163;p12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4" name="Google Shape;2164;p12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5" name="Google Shape;2165;p12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6" name="Google Shape;2166;p12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7" name="Google Shape;2167;p12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8" name="Google Shape;2168;p12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0" name="Google Shape;2170;p12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1" name="Google Shape;2171;p12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2" name="Google Shape;2172;p12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3" name="Google Shape;2173;p12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4" name="Google Shape;2174;p12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75" name="Google Shape;2175;p12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76" name="Google Shape;2176;p12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77" name="Google Shape;2177;p12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78" name="Google Shape;2178;p12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79" name="Google Shape;2179;p12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80" name="Google Shape;2180;p12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81" name="Google Shape;2181;p12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82" name="Shape 2182"/>
        <p:cNvGrpSpPr/>
        <p:nvPr/>
      </p:nvGrpSpPr>
      <p:grpSpPr>
        <a:xfrm>
          <a:off x="0" y="0"/>
          <a:ext cx="0" cy="0"/>
          <a:chOff x="0" y="0"/>
          <a:chExt cx="0" cy="0"/>
        </a:xfrm>
      </p:grpSpPr>
      <p:sp>
        <p:nvSpPr>
          <p:cNvPr id="2183" name="Google Shape;2183;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85" name="Google Shape;2185;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86" name="Google Shape;2186;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87" name="Google Shape;2187;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88" name="Google Shape;2188;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9" name="Google Shape;2189;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0" name="Google Shape;2190;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1" name="Google Shape;2191;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2" name="Google Shape;2192;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3" name="Google Shape;2193;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4" name="Google Shape;2194;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5" name="Google Shape;2195;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6" name="Google Shape;2196;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7" name="Google Shape;2197;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8" name="Google Shape;2198;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9" name="Google Shape;2199;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0" name="Google Shape;2200;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1" name="Google Shape;2201;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2" name="Google Shape;2202;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3" name="Google Shape;2203;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4" name="Google Shape;2204;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05" name="Google Shape;2205;p12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06" name="Google Shape;2206;p12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207" name="Google Shape;2207;p12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08" name="Google Shape;2208;p12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209" name="Google Shape;2209;p12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10" name="Google Shape;2210;p12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11" name="Google Shape;2211;p12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12" name="Google Shape;2212;p12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13" name="Shape 2213"/>
        <p:cNvGrpSpPr/>
        <p:nvPr/>
      </p:nvGrpSpPr>
      <p:grpSpPr>
        <a:xfrm>
          <a:off x="0" y="0"/>
          <a:ext cx="0" cy="0"/>
          <a:chOff x="0" y="0"/>
          <a:chExt cx="0" cy="0"/>
        </a:xfrm>
      </p:grpSpPr>
      <p:sp>
        <p:nvSpPr>
          <p:cNvPr id="2214" name="Google Shape;2214;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16" name="Google Shape;2216;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17" name="Google Shape;2217;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18" name="Google Shape;2218;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19" name="Google Shape;2219;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0" name="Google Shape;2220;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1" name="Google Shape;2221;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2" name="Google Shape;2222;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3" name="Google Shape;2223;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4" name="Google Shape;2224;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5" name="Google Shape;2225;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6" name="Google Shape;2226;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7" name="Google Shape;2227;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8" name="Google Shape;2228;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9" name="Google Shape;2229;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0" name="Google Shape;2230;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1" name="Google Shape;2231;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2" name="Google Shape;2232;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3" name="Google Shape;2233;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4" name="Google Shape;2234;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5" name="Google Shape;2235;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36" name="Google Shape;2236;p13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37" name="Google Shape;2237;p13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38" name="Google Shape;2238;p13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39" name="Google Shape;2239;p13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40" name="Google Shape;2240;p13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41" name="Google Shape;2241;p13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42" name="Google Shape;2242;p13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43" name="Google Shape;2243;p13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44" name="Shape 2244"/>
        <p:cNvGrpSpPr/>
        <p:nvPr/>
      </p:nvGrpSpPr>
      <p:grpSpPr>
        <a:xfrm>
          <a:off x="0" y="0"/>
          <a:ext cx="0" cy="0"/>
          <a:chOff x="0" y="0"/>
          <a:chExt cx="0" cy="0"/>
        </a:xfrm>
      </p:grpSpPr>
      <p:sp>
        <p:nvSpPr>
          <p:cNvPr id="2245" name="Google Shape;2245;p1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47" name="Google Shape;2247;p1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49" name="Google Shape;2249;p1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50" name="Google Shape;2250;p1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1" name="Google Shape;2251;p13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2" name="Google Shape;2252;p13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3" name="Google Shape;2253;p13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4" name="Google Shape;2254;p13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5" name="Google Shape;2255;p13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6" name="Google Shape;2256;p13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7" name="Google Shape;2257;p13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8" name="Google Shape;2258;p13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9" name="Google Shape;2259;p13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0" name="Google Shape;2260;p13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1" name="Google Shape;2261;p13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2" name="Google Shape;2262;p13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3" name="Google Shape;2263;p13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4" name="Google Shape;2264;p13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5" name="Google Shape;2265;p13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6" name="Google Shape;2266;p13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67" name="Google Shape;2267;p13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68" name="Google Shape;2268;p13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69" name="Google Shape;2269;p13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70" name="Google Shape;2270;p13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71" name="Google Shape;2271;p13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72" name="Google Shape;2272;p13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73" name="Google Shape;2273;p13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74" name="Google Shape;2274;p13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75" name="Shape 2275"/>
        <p:cNvGrpSpPr/>
        <p:nvPr/>
      </p:nvGrpSpPr>
      <p:grpSpPr>
        <a:xfrm>
          <a:off x="0" y="0"/>
          <a:ext cx="0" cy="0"/>
          <a:chOff x="0" y="0"/>
          <a:chExt cx="0" cy="0"/>
        </a:xfrm>
      </p:grpSpPr>
      <p:sp>
        <p:nvSpPr>
          <p:cNvPr id="2276" name="Google Shape;2276;p1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78" name="Google Shape;2278;p1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79" name="Google Shape;2279;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80" name="Google Shape;2280;p1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81" name="Google Shape;2281;p1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2" name="Google Shape;2282;p13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3" name="Google Shape;2283;p13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4" name="Google Shape;2284;p13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5" name="Google Shape;2285;p13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6" name="Google Shape;2286;p13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7" name="Google Shape;2287;p13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8" name="Google Shape;2288;p13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9" name="Google Shape;2289;p13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0" name="Google Shape;2290;p13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1" name="Google Shape;2291;p13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2" name="Google Shape;2292;p13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3" name="Google Shape;2293;p13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5" name="Google Shape;2295;p13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6" name="Google Shape;2296;p13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7" name="Google Shape;2297;p13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8" name="Google Shape;2298;p13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99" name="Google Shape;2299;p13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300" name="Google Shape;2300;p13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301" name="Google Shape;2301;p13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302" name="Google Shape;2302;p13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303" name="Google Shape;2303;p13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304" name="Google Shape;2304;p13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305" name="Google Shape;2305;p13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306" name="Shape 2306"/>
        <p:cNvGrpSpPr/>
        <p:nvPr/>
      </p:nvGrpSpPr>
      <p:grpSpPr>
        <a:xfrm>
          <a:off x="0" y="0"/>
          <a:ext cx="0" cy="0"/>
          <a:chOff x="0" y="0"/>
          <a:chExt cx="0" cy="0"/>
        </a:xfrm>
      </p:grpSpPr>
      <p:pic>
        <p:nvPicPr>
          <p:cNvPr id="2307" name="Google Shape;2307;p13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308" name="Google Shape;2308;p133"/>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9" name="Google Shape;2309;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p13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11" name="Google Shape;2311;p133"/>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12" name="Google Shape;2312;p133"/>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13" name="Google Shape;2313;p133"/>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14" name="Shape 2314"/>
        <p:cNvGrpSpPr/>
        <p:nvPr/>
      </p:nvGrpSpPr>
      <p:grpSpPr>
        <a:xfrm>
          <a:off x="0" y="0"/>
          <a:ext cx="0" cy="0"/>
          <a:chOff x="0" y="0"/>
          <a:chExt cx="0" cy="0"/>
        </a:xfrm>
      </p:grpSpPr>
      <p:pic>
        <p:nvPicPr>
          <p:cNvPr id="2315" name="Google Shape;2315;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6" name="Google Shape;2316;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7" name="Google Shape;2317;p13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8" name="Google Shape;2318;p13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19" name="Google Shape;2319;p13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20" name="Shape 2320"/>
        <p:cNvGrpSpPr/>
        <p:nvPr/>
      </p:nvGrpSpPr>
      <p:grpSpPr>
        <a:xfrm>
          <a:off x="0" y="0"/>
          <a:ext cx="0" cy="0"/>
          <a:chOff x="0" y="0"/>
          <a:chExt cx="0" cy="0"/>
        </a:xfrm>
      </p:grpSpPr>
      <p:sp>
        <p:nvSpPr>
          <p:cNvPr id="2321" name="Google Shape;2321;p13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2" name="Google Shape;2322;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23" name="Shape 2323"/>
        <p:cNvGrpSpPr/>
        <p:nvPr/>
      </p:nvGrpSpPr>
      <p:grpSpPr>
        <a:xfrm>
          <a:off x="0" y="0"/>
          <a:ext cx="0" cy="0"/>
          <a:chOff x="0" y="0"/>
          <a:chExt cx="0" cy="0"/>
        </a:xfrm>
      </p:grpSpPr>
      <p:sp>
        <p:nvSpPr>
          <p:cNvPr id="2324" name="Google Shape;2324;p136"/>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5" name="Google Shape;2325;p13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26" name="Google Shape;2326;p13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27" name="Google Shape;2327;p13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28" name="Shape 2328"/>
        <p:cNvGrpSpPr/>
        <p:nvPr/>
      </p:nvGrpSpPr>
      <p:grpSpPr>
        <a:xfrm>
          <a:off x="0" y="0"/>
          <a:ext cx="0" cy="0"/>
          <a:chOff x="0" y="0"/>
          <a:chExt cx="0" cy="0"/>
        </a:xfrm>
      </p:grpSpPr>
      <p:pic>
        <p:nvPicPr>
          <p:cNvPr id="2329" name="Google Shape;2329;p13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30" name="Google Shape;2330;p13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31" name="Google Shape;2331;p137"/>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32" name="Google Shape;2332;p137"/>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33" name="Shape 2333"/>
        <p:cNvGrpSpPr/>
        <p:nvPr/>
      </p:nvGrpSpPr>
      <p:grpSpPr>
        <a:xfrm>
          <a:off x="0" y="0"/>
          <a:ext cx="0" cy="0"/>
          <a:chOff x="0" y="0"/>
          <a:chExt cx="0" cy="0"/>
        </a:xfrm>
      </p:grpSpPr>
      <p:sp>
        <p:nvSpPr>
          <p:cNvPr id="2334" name="Google Shape;2334;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35" name="Google Shape;2335;p138"/>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065" name="Shape 1065"/>
        <p:cNvGrpSpPr/>
        <p:nvPr/>
      </p:nvGrpSpPr>
      <p:grpSpPr>
        <a:xfrm>
          <a:off x="0" y="0"/>
          <a:ext cx="0" cy="0"/>
          <a:chOff x="0" y="0"/>
          <a:chExt cx="0" cy="0"/>
        </a:xfrm>
      </p:grpSpPr>
      <p:sp>
        <p:nvSpPr>
          <p:cNvPr id="1066" name="Google Shape;1066;p61"/>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67" name="Google Shape;1067;p61"/>
          <p:cNvSpPr txBox="1"/>
          <p:nvPr>
            <p:ph type="title"/>
          </p:nvPr>
        </p:nvSpPr>
        <p:spPr>
          <a:xfrm>
            <a:off x="811722" y="820867"/>
            <a:ext cx="12741600" cy="3781500"/>
          </a:xfrm>
          <a:prstGeom prst="rect">
            <a:avLst/>
          </a:prstGeom>
          <a:noFill/>
          <a:ln>
            <a:noFill/>
          </a:ln>
        </p:spPr>
        <p:txBody>
          <a:bodyPr anchorCtr="0" anchor="t"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68" name="Google Shape;1068;p61"/>
          <p:cNvSpPr txBox="1"/>
          <p:nvPr>
            <p:ph idx="1" type="body"/>
          </p:nvPr>
        </p:nvSpPr>
        <p:spPr>
          <a:xfrm>
            <a:off x="811722" y="4821667"/>
            <a:ext cx="12741600" cy="8036700"/>
          </a:xfrm>
          <a:prstGeom prst="rect">
            <a:avLst/>
          </a:prstGeom>
          <a:noFill/>
          <a:ln>
            <a:noFill/>
          </a:ln>
        </p:spPr>
        <p:txBody>
          <a:bodyPr anchorCtr="0" anchor="t" bIns="243750" lIns="243750" spcFirstLastPara="1" rIns="243750" wrap="square" tIns="243750">
            <a:noAutofit/>
          </a:bodyPr>
          <a:lstStyle>
            <a:lvl1pPr indent="-463550" lvl="0" marL="457200" algn="l">
              <a:lnSpc>
                <a:spcPct val="115000"/>
              </a:lnSpc>
              <a:spcBef>
                <a:spcPts val="0"/>
              </a:spcBef>
              <a:spcAft>
                <a:spcPts val="0"/>
              </a:spcAft>
              <a:buClr>
                <a:schemeClr val="dk2"/>
              </a:buClr>
              <a:buSzPts val="3700"/>
              <a:buChar char="●"/>
              <a:defRPr sz="3700">
                <a:solidFill>
                  <a:schemeClr val="dk2"/>
                </a:solidFill>
                <a:latin typeface="Roboto"/>
                <a:ea typeface="Roboto"/>
                <a:cs typeface="Roboto"/>
                <a:sym typeface="Roboto"/>
              </a:defRPr>
            </a:lvl1pPr>
            <a:lvl2pPr indent="-431800" lvl="1" marL="9144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2pPr>
            <a:lvl3pPr indent="-431800" lvl="2" marL="13716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3pPr>
            <a:lvl4pPr indent="-431800" lvl="3" marL="18288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4pPr>
            <a:lvl5pPr indent="-431800" lvl="4" marL="22860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5pPr>
            <a:lvl6pPr indent="-431800" lvl="5" marL="27432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6pPr>
            <a:lvl7pPr indent="-431800" lvl="6" marL="32004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7pPr>
            <a:lvl8pPr indent="-431800" lvl="7" marL="36576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8pPr>
            <a:lvl9pPr indent="-431800" lvl="8" marL="4114800" algn="l">
              <a:lnSpc>
                <a:spcPct val="115000"/>
              </a:lnSpc>
              <a:spcBef>
                <a:spcPts val="4300"/>
              </a:spcBef>
              <a:spcAft>
                <a:spcPts val="4300"/>
              </a:spcAft>
              <a:buClr>
                <a:schemeClr val="dk2"/>
              </a:buClr>
              <a:buSzPts val="3200"/>
              <a:buChar char="■"/>
              <a:defRPr sz="3200">
                <a:solidFill>
                  <a:schemeClr val="dk2"/>
                </a:solidFill>
                <a:latin typeface="Roboto"/>
                <a:ea typeface="Roboto"/>
                <a:cs typeface="Roboto"/>
                <a:sym typeface="Roboto"/>
              </a:defRPr>
            </a:lvl9pPr>
          </a:lstStyle>
          <a:p/>
        </p:txBody>
      </p:sp>
      <p:sp>
        <p:nvSpPr>
          <p:cNvPr id="1069" name="Google Shape;1069;p61"/>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070" name="Shape 1070"/>
        <p:cNvGrpSpPr/>
        <p:nvPr/>
      </p:nvGrpSpPr>
      <p:grpSpPr>
        <a:xfrm>
          <a:off x="0" y="0"/>
          <a:ext cx="0" cy="0"/>
          <a:chOff x="0" y="0"/>
          <a:chExt cx="0" cy="0"/>
        </a:xfrm>
      </p:grpSpPr>
      <p:sp>
        <p:nvSpPr>
          <p:cNvPr id="1071" name="Google Shape;1071;p62"/>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72" name="Google Shape;1072;p62"/>
          <p:cNvSpPr txBox="1"/>
          <p:nvPr>
            <p:ph type="title"/>
          </p:nvPr>
        </p:nvSpPr>
        <p:spPr>
          <a:xfrm>
            <a:off x="9436344" y="820867"/>
            <a:ext cx="14100300" cy="3781500"/>
          </a:xfrm>
          <a:prstGeom prst="rect">
            <a:avLst/>
          </a:prstGeom>
          <a:noFill/>
          <a:ln>
            <a:noFill/>
          </a:ln>
        </p:spPr>
        <p:txBody>
          <a:bodyPr anchorCtr="0" anchor="b"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73" name="Google Shape;1073;p62"/>
          <p:cNvSpPr txBox="1"/>
          <p:nvPr>
            <p:ph idx="1" type="body"/>
          </p:nvPr>
        </p:nvSpPr>
        <p:spPr>
          <a:xfrm>
            <a:off x="9436036" y="4827267"/>
            <a:ext cx="14100300" cy="7383300"/>
          </a:xfrm>
          <a:prstGeom prst="rect">
            <a:avLst/>
          </a:prstGeom>
          <a:noFill/>
          <a:ln>
            <a:noFill/>
          </a:ln>
        </p:spPr>
        <p:txBody>
          <a:bodyPr anchorCtr="0" anchor="t" bIns="243750" lIns="243750" spcFirstLastPara="1" rIns="243750" wrap="square" tIns="243750">
            <a:noAutofit/>
          </a:bodyPr>
          <a:lstStyle>
            <a:lvl1pPr indent="-501650" lvl="0" marL="457200" algn="l">
              <a:lnSpc>
                <a:spcPct val="115000"/>
              </a:lnSpc>
              <a:spcBef>
                <a:spcPts val="0"/>
              </a:spcBef>
              <a:spcAft>
                <a:spcPts val="0"/>
              </a:spcAft>
              <a:buClr>
                <a:schemeClr val="dk2"/>
              </a:buClr>
              <a:buSzPts val="4300"/>
              <a:buChar char="●"/>
              <a:defRPr sz="4300">
                <a:solidFill>
                  <a:schemeClr val="dk2"/>
                </a:solidFill>
                <a:latin typeface="Roboto"/>
                <a:ea typeface="Roboto"/>
                <a:cs typeface="Roboto"/>
                <a:sym typeface="Roboto"/>
              </a:defRPr>
            </a:lvl1pPr>
            <a:lvl2pPr indent="-463550" lvl="1" marL="914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2pPr>
            <a:lvl3pPr indent="-463550" lvl="2" marL="1371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3pPr>
            <a:lvl4pPr indent="-463550" lvl="3" marL="18288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4pPr>
            <a:lvl5pPr indent="-463550" lvl="4" marL="22860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5pPr>
            <a:lvl6pPr indent="-463550" lvl="5" marL="27432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6pPr>
            <a:lvl7pPr indent="-463550" lvl="6" marL="3200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7pPr>
            <a:lvl8pPr indent="-463550" lvl="7" marL="3657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8pPr>
            <a:lvl9pPr indent="-463550" lvl="8" marL="4114800" algn="l">
              <a:lnSpc>
                <a:spcPct val="115000"/>
              </a:lnSpc>
              <a:spcBef>
                <a:spcPts val="4300"/>
              </a:spcBef>
              <a:spcAft>
                <a:spcPts val="4300"/>
              </a:spcAft>
              <a:buClr>
                <a:schemeClr val="dk2"/>
              </a:buClr>
              <a:buSzPts val="3700"/>
              <a:buChar char="■"/>
              <a:defRPr sz="3700">
                <a:solidFill>
                  <a:schemeClr val="dk2"/>
                </a:solidFill>
                <a:latin typeface="Roboto"/>
                <a:ea typeface="Roboto"/>
                <a:cs typeface="Roboto"/>
                <a:sym typeface="Roboto"/>
              </a:defRPr>
            </a:lvl9pPr>
          </a:lstStyle>
          <a:p/>
        </p:txBody>
      </p:sp>
      <p:sp>
        <p:nvSpPr>
          <p:cNvPr id="1074" name="Google Shape;1074;p62"/>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075" name="Shape 1075"/>
        <p:cNvGrpSpPr/>
        <p:nvPr/>
      </p:nvGrpSpPr>
      <p:grpSpPr>
        <a:xfrm>
          <a:off x="0" y="0"/>
          <a:ext cx="0" cy="0"/>
          <a:chOff x="0" y="0"/>
          <a:chExt cx="0" cy="0"/>
        </a:xfrm>
      </p:grpSpPr>
      <p:sp>
        <p:nvSpPr>
          <p:cNvPr id="1076" name="Google Shape;1076;p63"/>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77" name="Google Shape;1077;p63"/>
          <p:cNvSpPr txBox="1"/>
          <p:nvPr>
            <p:ph type="title"/>
          </p:nvPr>
        </p:nvSpPr>
        <p:spPr>
          <a:xfrm>
            <a:off x="830984" y="820867"/>
            <a:ext cx="20122800" cy="2619900"/>
          </a:xfrm>
          <a:prstGeom prst="rect">
            <a:avLst/>
          </a:prstGeom>
          <a:noFill/>
          <a:ln>
            <a:noFill/>
          </a:ln>
        </p:spPr>
        <p:txBody>
          <a:bodyPr anchorCtr="0" anchor="t"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78" name="Google Shape;1078;p63"/>
          <p:cNvSpPr txBox="1"/>
          <p:nvPr>
            <p:ph idx="1" type="body"/>
          </p:nvPr>
        </p:nvSpPr>
        <p:spPr>
          <a:xfrm>
            <a:off x="846380" y="3688067"/>
            <a:ext cx="11032200" cy="8516700"/>
          </a:xfrm>
          <a:prstGeom prst="rect">
            <a:avLst/>
          </a:prstGeom>
          <a:noFill/>
          <a:ln>
            <a:noFill/>
          </a:ln>
        </p:spPr>
        <p:txBody>
          <a:bodyPr anchorCtr="0" anchor="t" bIns="243750" lIns="243750" spcFirstLastPara="1" rIns="243750" wrap="square" tIns="243750">
            <a:noAutofit/>
          </a:bodyPr>
          <a:lstStyle>
            <a:lvl1pPr indent="-501650" lvl="0" marL="457200" algn="l">
              <a:lnSpc>
                <a:spcPct val="115000"/>
              </a:lnSpc>
              <a:spcBef>
                <a:spcPts val="0"/>
              </a:spcBef>
              <a:spcAft>
                <a:spcPts val="0"/>
              </a:spcAft>
              <a:buClr>
                <a:schemeClr val="dk2"/>
              </a:buClr>
              <a:buSzPts val="4300"/>
              <a:buChar char="●"/>
              <a:defRPr sz="4300">
                <a:solidFill>
                  <a:schemeClr val="dk2"/>
                </a:solidFill>
                <a:latin typeface="Roboto"/>
                <a:ea typeface="Roboto"/>
                <a:cs typeface="Roboto"/>
                <a:sym typeface="Roboto"/>
              </a:defRPr>
            </a:lvl1pPr>
            <a:lvl2pPr indent="-463550" lvl="1" marL="914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2pPr>
            <a:lvl3pPr indent="-463550" lvl="2" marL="1371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3pPr>
            <a:lvl4pPr indent="-463550" lvl="3" marL="18288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4pPr>
            <a:lvl5pPr indent="-463550" lvl="4" marL="22860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5pPr>
            <a:lvl6pPr indent="-463550" lvl="5" marL="27432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6pPr>
            <a:lvl7pPr indent="-463550" lvl="6" marL="3200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7pPr>
            <a:lvl8pPr indent="-463550" lvl="7" marL="3657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8pPr>
            <a:lvl9pPr indent="-463550" lvl="8" marL="4114800" algn="l">
              <a:lnSpc>
                <a:spcPct val="115000"/>
              </a:lnSpc>
              <a:spcBef>
                <a:spcPts val="4300"/>
              </a:spcBef>
              <a:spcAft>
                <a:spcPts val="4300"/>
              </a:spcAft>
              <a:buClr>
                <a:schemeClr val="dk2"/>
              </a:buClr>
              <a:buSzPts val="3700"/>
              <a:buChar char="■"/>
              <a:defRPr sz="3700">
                <a:solidFill>
                  <a:schemeClr val="dk2"/>
                </a:solidFill>
                <a:latin typeface="Roboto"/>
                <a:ea typeface="Roboto"/>
                <a:cs typeface="Roboto"/>
                <a:sym typeface="Roboto"/>
              </a:defRPr>
            </a:lvl9pPr>
          </a:lstStyle>
          <a:p/>
        </p:txBody>
      </p:sp>
      <p:sp>
        <p:nvSpPr>
          <p:cNvPr id="1079" name="Google Shape;1079;p63"/>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81" name="Shape 1081"/>
        <p:cNvGrpSpPr/>
        <p:nvPr/>
      </p:nvGrpSpPr>
      <p:grpSpPr>
        <a:xfrm>
          <a:off x="0" y="0"/>
          <a:ext cx="0" cy="0"/>
          <a:chOff x="0" y="0"/>
          <a:chExt cx="0" cy="0"/>
        </a:xfrm>
      </p:grpSpPr>
      <p:sp>
        <p:nvSpPr>
          <p:cNvPr id="1082" name="Google Shape;1082;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83" name="Shape 1083"/>
        <p:cNvGrpSpPr/>
        <p:nvPr/>
      </p:nvGrpSpPr>
      <p:grpSpPr>
        <a:xfrm>
          <a:off x="0" y="0"/>
          <a:ext cx="0" cy="0"/>
          <a:chOff x="0" y="0"/>
          <a:chExt cx="0" cy="0"/>
        </a:xfrm>
      </p:grpSpPr>
      <p:sp>
        <p:nvSpPr>
          <p:cNvPr id="1084" name="Google Shape;1084;p66"/>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85" name="Google Shape;1085;p66"/>
          <p:cNvGrpSpPr/>
          <p:nvPr/>
        </p:nvGrpSpPr>
        <p:grpSpPr>
          <a:xfrm>
            <a:off x="437040" y="5814"/>
            <a:ext cx="23513873" cy="13485748"/>
            <a:chOff x="0" y="-1"/>
            <a:chExt cx="23520930" cy="13485748"/>
          </a:xfrm>
        </p:grpSpPr>
        <p:grpSp>
          <p:nvGrpSpPr>
            <p:cNvPr id="1086" name="Google Shape;1086;p66"/>
            <p:cNvGrpSpPr/>
            <p:nvPr/>
          </p:nvGrpSpPr>
          <p:grpSpPr>
            <a:xfrm>
              <a:off x="0" y="228870"/>
              <a:ext cx="23520930" cy="13256877"/>
              <a:chOff x="0" y="-1"/>
              <a:chExt cx="23520930" cy="13256877"/>
            </a:xfrm>
          </p:grpSpPr>
          <p:sp>
            <p:nvSpPr>
              <p:cNvPr id="1087" name="Google Shape;1087;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88" name="Google Shape;1088;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89" name="Google Shape;1089;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90" name="Google Shape;1090;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91" name="Google Shape;1091;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92" name="Google Shape;1092;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93" name="Google Shape;1093;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94" name="Google Shape;1094;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95" name="Google Shape;1095;p66"/>
            <p:cNvGrpSpPr/>
            <p:nvPr/>
          </p:nvGrpSpPr>
          <p:grpSpPr>
            <a:xfrm>
              <a:off x="20968243" y="-1"/>
              <a:ext cx="1898100" cy="1898100"/>
              <a:chOff x="-1" y="-1"/>
              <a:chExt cx="1898100" cy="1898100"/>
            </a:xfrm>
          </p:grpSpPr>
          <p:sp>
            <p:nvSpPr>
              <p:cNvPr id="1096" name="Google Shape;1096;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97" name="Google Shape;1097;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98" name="Shape 1098"/>
        <p:cNvGrpSpPr/>
        <p:nvPr/>
      </p:nvGrpSpPr>
      <p:grpSpPr>
        <a:xfrm>
          <a:off x="0" y="0"/>
          <a:ext cx="0" cy="0"/>
          <a:chOff x="0" y="0"/>
          <a:chExt cx="0" cy="0"/>
        </a:xfrm>
      </p:grpSpPr>
      <p:pic>
        <p:nvPicPr>
          <p:cNvPr descr="Google Shape;802;p192" id="1099" name="Google Shape;1099;p67"/>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100" name="Google Shape;1100;p67"/>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01" name="Google Shape;1101;p67"/>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02" name="Shape 1102"/>
        <p:cNvGrpSpPr/>
        <p:nvPr/>
      </p:nvGrpSpPr>
      <p:grpSpPr>
        <a:xfrm>
          <a:off x="0" y="0"/>
          <a:ext cx="0" cy="0"/>
          <a:chOff x="0" y="0"/>
          <a:chExt cx="0" cy="0"/>
        </a:xfrm>
      </p:grpSpPr>
      <p:cxnSp>
        <p:nvCxnSpPr>
          <p:cNvPr id="1103" name="Google Shape;1103;p68"/>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4" name="Google Shape;1104;p68"/>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5" name="Google Shape;1105;p68"/>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6" name="Google Shape;1106;p68"/>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7" name="Google Shape;1107;p68"/>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8" name="Google Shape;1108;p68"/>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9" name="Google Shape;1109;p68"/>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110" name="Google Shape;1110;p68"/>
          <p:cNvCxnSpPr>
            <a:stCxn id="1111" idx="0"/>
            <a:endCxn id="1112"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3" name="Google Shape;1113;p68"/>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114" name="Google Shape;1114;p68"/>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5" name="Google Shape;1115;p68"/>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6" name="Google Shape;1116;p68"/>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8"/>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8" name="Google Shape;1118;p68"/>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9" name="Google Shape;1119;p68"/>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0" name="Google Shape;1120;p68"/>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1" name="Google Shape;1121;p68"/>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8"/>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3" name="Google Shape;1123;p68"/>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8"/>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2" name="Google Shape;1112;p68"/>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5" name="Google Shape;1125;p68"/>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26" name="Google Shape;1126;p68"/>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27" name="Google Shape;1127;p68"/>
          <p:cNvCxnSpPr>
            <a:stCxn id="1128"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9" name="Google Shape;1129;p68"/>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0" name="Google Shape;1130;p68"/>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31" name="Google Shape;1131;p68"/>
          <p:cNvCxnSpPr>
            <a:stCxn id="1132" idx="0"/>
            <a:endCxn id="1133"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33" name="Google Shape;1133;p68"/>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2" name="Google Shape;1132;p68"/>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1" name="Google Shape;1111;p68"/>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8" name="Google Shape;1128;p68"/>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34" name="Google Shape;1134;p68"/>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35" name="Google Shape;1135;p68"/>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36" name="Google Shape;1136;p68"/>
          <p:cNvCxnSpPr>
            <a:endCxn id="1137"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38" name="Google Shape;1138;p68"/>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7" name="Google Shape;1137;p68"/>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9" name="Google Shape;1139;p68"/>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40" name="Shape 1140"/>
        <p:cNvGrpSpPr/>
        <p:nvPr/>
      </p:nvGrpSpPr>
      <p:grpSpPr>
        <a:xfrm>
          <a:off x="0" y="0"/>
          <a:ext cx="0" cy="0"/>
          <a:chOff x="0" y="0"/>
          <a:chExt cx="0" cy="0"/>
        </a:xfrm>
      </p:grpSpPr>
      <p:cxnSp>
        <p:nvCxnSpPr>
          <p:cNvPr id="1141" name="Google Shape;1141;p69"/>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42" name="Google Shape;1142;p69"/>
          <p:cNvGrpSpPr/>
          <p:nvPr/>
        </p:nvGrpSpPr>
        <p:grpSpPr>
          <a:xfrm>
            <a:off x="437040" y="5814"/>
            <a:ext cx="23513873" cy="13485748"/>
            <a:chOff x="0" y="-1"/>
            <a:chExt cx="23520930" cy="13485748"/>
          </a:xfrm>
        </p:grpSpPr>
        <p:grpSp>
          <p:nvGrpSpPr>
            <p:cNvPr id="1143" name="Google Shape;1143;p69"/>
            <p:cNvGrpSpPr/>
            <p:nvPr/>
          </p:nvGrpSpPr>
          <p:grpSpPr>
            <a:xfrm>
              <a:off x="0" y="228870"/>
              <a:ext cx="23520930" cy="13256877"/>
              <a:chOff x="0" y="-1"/>
              <a:chExt cx="23520930" cy="13256877"/>
            </a:xfrm>
          </p:grpSpPr>
          <p:sp>
            <p:nvSpPr>
              <p:cNvPr id="1144" name="Google Shape;114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5" name="Google Shape;114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6" name="Google Shape;114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7" name="Google Shape;114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2" name="Google Shape;1152;p69"/>
            <p:cNvGrpSpPr/>
            <p:nvPr/>
          </p:nvGrpSpPr>
          <p:grpSpPr>
            <a:xfrm>
              <a:off x="20968243" y="-1"/>
              <a:ext cx="1898100" cy="1898100"/>
              <a:chOff x="-1" y="-1"/>
              <a:chExt cx="1898100" cy="1898100"/>
            </a:xfrm>
          </p:grpSpPr>
          <p:sp>
            <p:nvSpPr>
              <p:cNvPr id="1153" name="Google Shape;1153;p69"/>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4" name="Google Shape;1154;p69"/>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5" name="Google Shape;1155;p69"/>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56" name="Google Shape;1156;p69"/>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57" name="Shape 1157"/>
        <p:cNvGrpSpPr/>
        <p:nvPr/>
      </p:nvGrpSpPr>
      <p:grpSpPr>
        <a:xfrm>
          <a:off x="0" y="0"/>
          <a:ext cx="0" cy="0"/>
          <a:chOff x="0" y="0"/>
          <a:chExt cx="0" cy="0"/>
        </a:xfrm>
      </p:grpSpPr>
      <p:grpSp>
        <p:nvGrpSpPr>
          <p:cNvPr id="1158" name="Google Shape;1158;p70"/>
          <p:cNvGrpSpPr/>
          <p:nvPr/>
        </p:nvGrpSpPr>
        <p:grpSpPr>
          <a:xfrm>
            <a:off x="437040" y="5814"/>
            <a:ext cx="23513873" cy="13485748"/>
            <a:chOff x="0" y="-1"/>
            <a:chExt cx="23520930" cy="13485748"/>
          </a:xfrm>
        </p:grpSpPr>
        <p:grpSp>
          <p:nvGrpSpPr>
            <p:cNvPr id="1159" name="Google Shape;1159;p70"/>
            <p:cNvGrpSpPr/>
            <p:nvPr/>
          </p:nvGrpSpPr>
          <p:grpSpPr>
            <a:xfrm>
              <a:off x="0" y="228870"/>
              <a:ext cx="23520930" cy="13256877"/>
              <a:chOff x="0" y="-1"/>
              <a:chExt cx="23520930" cy="13256877"/>
            </a:xfrm>
          </p:grpSpPr>
          <p:sp>
            <p:nvSpPr>
              <p:cNvPr id="1160" name="Google Shape;1160;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70"/>
            <p:cNvGrpSpPr/>
            <p:nvPr/>
          </p:nvGrpSpPr>
          <p:grpSpPr>
            <a:xfrm>
              <a:off x="20968243" y="-1"/>
              <a:ext cx="1898100" cy="1898100"/>
              <a:chOff x="-1" y="-1"/>
              <a:chExt cx="1898100" cy="1898100"/>
            </a:xfrm>
          </p:grpSpPr>
          <p:sp>
            <p:nvSpPr>
              <p:cNvPr id="1169" name="Google Shape;1169;p70"/>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70"/>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71" name="Google Shape;1171;p70"/>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72" name="Shape 1172"/>
        <p:cNvGrpSpPr/>
        <p:nvPr/>
      </p:nvGrpSpPr>
      <p:grpSpPr>
        <a:xfrm>
          <a:off x="0" y="0"/>
          <a:ext cx="0" cy="0"/>
          <a:chOff x="0" y="0"/>
          <a:chExt cx="0" cy="0"/>
        </a:xfrm>
      </p:grpSpPr>
      <p:grpSp>
        <p:nvGrpSpPr>
          <p:cNvPr id="1173" name="Google Shape;1173;p71"/>
          <p:cNvGrpSpPr/>
          <p:nvPr/>
        </p:nvGrpSpPr>
        <p:grpSpPr>
          <a:xfrm>
            <a:off x="437040" y="5814"/>
            <a:ext cx="23513873" cy="13485748"/>
            <a:chOff x="0" y="-1"/>
            <a:chExt cx="23520930" cy="13485748"/>
          </a:xfrm>
        </p:grpSpPr>
        <p:grpSp>
          <p:nvGrpSpPr>
            <p:cNvPr id="1174" name="Google Shape;1174;p71"/>
            <p:cNvGrpSpPr/>
            <p:nvPr/>
          </p:nvGrpSpPr>
          <p:grpSpPr>
            <a:xfrm>
              <a:off x="0" y="228870"/>
              <a:ext cx="23520930" cy="13256877"/>
              <a:chOff x="0" y="-1"/>
              <a:chExt cx="23520930" cy="13256877"/>
            </a:xfrm>
          </p:grpSpPr>
          <p:sp>
            <p:nvSpPr>
              <p:cNvPr id="1175" name="Google Shape;1175;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76" name="Google Shape;1176;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77" name="Google Shape;1177;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2" name="Google Shape;1182;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83" name="Google Shape;1183;p71"/>
            <p:cNvGrpSpPr/>
            <p:nvPr/>
          </p:nvGrpSpPr>
          <p:grpSpPr>
            <a:xfrm>
              <a:off x="20968243" y="-1"/>
              <a:ext cx="1898100" cy="1898100"/>
              <a:chOff x="-1" y="-1"/>
              <a:chExt cx="1898100" cy="1898100"/>
            </a:xfrm>
          </p:grpSpPr>
          <p:sp>
            <p:nvSpPr>
              <p:cNvPr id="1184" name="Google Shape;1184;p71"/>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85" name="Google Shape;1185;p71"/>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86" name="Shape 1186"/>
        <p:cNvGrpSpPr/>
        <p:nvPr/>
      </p:nvGrpSpPr>
      <p:grpSpPr>
        <a:xfrm>
          <a:off x="0" y="0"/>
          <a:ext cx="0" cy="0"/>
          <a:chOff x="0" y="0"/>
          <a:chExt cx="0" cy="0"/>
        </a:xfrm>
      </p:grpSpPr>
      <p:sp>
        <p:nvSpPr>
          <p:cNvPr id="1187" name="Google Shape;1187;p72"/>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88" name="Google Shape;1188;p72"/>
          <p:cNvGrpSpPr/>
          <p:nvPr/>
        </p:nvGrpSpPr>
        <p:grpSpPr>
          <a:xfrm>
            <a:off x="437040" y="234686"/>
            <a:ext cx="23513873" cy="13256877"/>
            <a:chOff x="0" y="-1"/>
            <a:chExt cx="23520930" cy="13256877"/>
          </a:xfrm>
        </p:grpSpPr>
        <p:sp>
          <p:nvSpPr>
            <p:cNvPr id="1189" name="Google Shape;1189;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0" name="Google Shape;1190;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1" name="Google Shape;1191;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4" name="Google Shape;1194;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5" name="Google Shape;1195;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6" name="Google Shape;1196;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7" name="Google Shape;1197;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99" name="Shape 1199"/>
        <p:cNvGrpSpPr/>
        <p:nvPr/>
      </p:nvGrpSpPr>
      <p:grpSpPr>
        <a:xfrm>
          <a:off x="0" y="0"/>
          <a:ext cx="0" cy="0"/>
          <a:chOff x="0" y="0"/>
          <a:chExt cx="0" cy="0"/>
        </a:xfrm>
      </p:grpSpPr>
      <p:grpSp>
        <p:nvGrpSpPr>
          <p:cNvPr id="1200" name="Google Shape;1200;p73"/>
          <p:cNvGrpSpPr/>
          <p:nvPr/>
        </p:nvGrpSpPr>
        <p:grpSpPr>
          <a:xfrm>
            <a:off x="437040" y="234686"/>
            <a:ext cx="23513873" cy="13256877"/>
            <a:chOff x="0" y="-1"/>
            <a:chExt cx="23520930" cy="13256877"/>
          </a:xfrm>
        </p:grpSpPr>
        <p:sp>
          <p:nvSpPr>
            <p:cNvPr id="1201" name="Google Shape;1201;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2" name="Google Shape;1202;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3" name="Google Shape;1203;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4" name="Google Shape;1204;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09" name="Google Shape;1209;p73"/>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0" name="Google Shape;1210;p73"/>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1" name="Google Shape;1211;p73"/>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2" name="Google Shape;1212;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3" name="Google Shape;1213;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214" name="Shape 1214"/>
        <p:cNvGrpSpPr/>
        <p:nvPr/>
      </p:nvGrpSpPr>
      <p:grpSpPr>
        <a:xfrm>
          <a:off x="0" y="0"/>
          <a:ext cx="0" cy="0"/>
          <a:chOff x="0" y="0"/>
          <a:chExt cx="0" cy="0"/>
        </a:xfrm>
      </p:grpSpPr>
      <p:sp>
        <p:nvSpPr>
          <p:cNvPr id="1215" name="Google Shape;1215;p74"/>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16" name="Google Shape;1216;p74"/>
          <p:cNvGrpSpPr/>
          <p:nvPr/>
        </p:nvGrpSpPr>
        <p:grpSpPr>
          <a:xfrm>
            <a:off x="437040" y="234686"/>
            <a:ext cx="23513873" cy="13256877"/>
            <a:chOff x="0" y="-1"/>
            <a:chExt cx="23520930" cy="13256877"/>
          </a:xfrm>
        </p:grpSpPr>
        <p:sp>
          <p:nvSpPr>
            <p:cNvPr id="1217" name="Google Shape;1217;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4"/>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26" name="Google Shape;1226;p74"/>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27" name="Google Shape;1227;p74"/>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28" name="Google Shape;1228;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9" name="Google Shape;1229;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30" name="Shape 1230"/>
        <p:cNvGrpSpPr/>
        <p:nvPr/>
      </p:nvGrpSpPr>
      <p:grpSpPr>
        <a:xfrm>
          <a:off x="0" y="0"/>
          <a:ext cx="0" cy="0"/>
          <a:chOff x="0" y="0"/>
          <a:chExt cx="0" cy="0"/>
        </a:xfrm>
      </p:grpSpPr>
      <p:grpSp>
        <p:nvGrpSpPr>
          <p:cNvPr id="1231" name="Google Shape;1231;p75"/>
          <p:cNvGrpSpPr/>
          <p:nvPr/>
        </p:nvGrpSpPr>
        <p:grpSpPr>
          <a:xfrm>
            <a:off x="437040" y="234686"/>
            <a:ext cx="23513873" cy="13256877"/>
            <a:chOff x="0" y="-1"/>
            <a:chExt cx="23520930" cy="13256877"/>
          </a:xfrm>
        </p:grpSpPr>
        <p:sp>
          <p:nvSpPr>
            <p:cNvPr id="1232" name="Google Shape;1232;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3" name="Google Shape;1233;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4" name="Google Shape;1234;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8" name="Google Shape;1238;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9" name="Google Shape;1239;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40" name="Google Shape;1240;p75"/>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41" name="Google Shape;1241;p7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2" name="Google Shape;1242;p7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43" name="Shape 1243"/>
        <p:cNvGrpSpPr/>
        <p:nvPr/>
      </p:nvGrpSpPr>
      <p:grpSpPr>
        <a:xfrm>
          <a:off x="0" y="0"/>
          <a:ext cx="0" cy="0"/>
          <a:chOff x="0" y="0"/>
          <a:chExt cx="0" cy="0"/>
        </a:xfrm>
      </p:grpSpPr>
      <p:grpSp>
        <p:nvGrpSpPr>
          <p:cNvPr id="1244" name="Google Shape;1244;p76"/>
          <p:cNvGrpSpPr/>
          <p:nvPr/>
        </p:nvGrpSpPr>
        <p:grpSpPr>
          <a:xfrm>
            <a:off x="437040" y="234686"/>
            <a:ext cx="23513873" cy="13256877"/>
            <a:chOff x="0" y="-1"/>
            <a:chExt cx="23520930" cy="13256877"/>
          </a:xfrm>
        </p:grpSpPr>
        <p:sp>
          <p:nvSpPr>
            <p:cNvPr id="1245" name="Google Shape;1245;p7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6" name="Google Shape;1246;p7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7" name="Google Shape;1247;p7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51" name="Google Shape;1251;p7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2" name="Google Shape;1252;p7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3" name="Google Shape;1253;p76"/>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54" name="Google Shape;1254;p7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5" name="Google Shape;1255;p7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56" name="Shape 1256"/>
        <p:cNvGrpSpPr/>
        <p:nvPr/>
      </p:nvGrpSpPr>
      <p:grpSpPr>
        <a:xfrm>
          <a:off x="0" y="0"/>
          <a:ext cx="0" cy="0"/>
          <a:chOff x="0" y="0"/>
          <a:chExt cx="0" cy="0"/>
        </a:xfrm>
      </p:grpSpPr>
      <p:grpSp>
        <p:nvGrpSpPr>
          <p:cNvPr id="1257" name="Google Shape;1257;p77"/>
          <p:cNvGrpSpPr/>
          <p:nvPr/>
        </p:nvGrpSpPr>
        <p:grpSpPr>
          <a:xfrm>
            <a:off x="437040" y="234686"/>
            <a:ext cx="23513873" cy="13256877"/>
            <a:chOff x="0" y="-1"/>
            <a:chExt cx="23520930" cy="13256877"/>
          </a:xfrm>
        </p:grpSpPr>
        <p:sp>
          <p:nvSpPr>
            <p:cNvPr id="1258" name="Google Shape;1258;p7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9" name="Google Shape;1259;p7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60" name="Google Shape;1260;p7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3" name="Google Shape;1263;p7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4" name="Google Shape;1264;p7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5" name="Google Shape;1265;p7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66" name="Google Shape;1266;p77"/>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67" name="Google Shape;1267;p77"/>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68" name="Shape 1268"/>
        <p:cNvGrpSpPr/>
        <p:nvPr/>
      </p:nvGrpSpPr>
      <p:grpSpPr>
        <a:xfrm>
          <a:off x="0" y="0"/>
          <a:ext cx="0" cy="0"/>
          <a:chOff x="0" y="0"/>
          <a:chExt cx="0" cy="0"/>
        </a:xfrm>
      </p:grpSpPr>
      <p:grpSp>
        <p:nvGrpSpPr>
          <p:cNvPr id="1269" name="Google Shape;1269;p78"/>
          <p:cNvGrpSpPr/>
          <p:nvPr/>
        </p:nvGrpSpPr>
        <p:grpSpPr>
          <a:xfrm>
            <a:off x="437040" y="234686"/>
            <a:ext cx="23513873" cy="13256877"/>
            <a:chOff x="0" y="-1"/>
            <a:chExt cx="23520930" cy="13256877"/>
          </a:xfrm>
        </p:grpSpPr>
        <p:sp>
          <p:nvSpPr>
            <p:cNvPr id="1270" name="Google Shape;1270;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71" name="Google Shape;1271;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72" name="Google Shape;1272;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7" name="Google Shape;1277;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78" name="Shape 1278"/>
        <p:cNvGrpSpPr/>
        <p:nvPr/>
      </p:nvGrpSpPr>
      <p:grpSpPr>
        <a:xfrm>
          <a:off x="0" y="0"/>
          <a:ext cx="0" cy="0"/>
          <a:chOff x="0" y="0"/>
          <a:chExt cx="0" cy="0"/>
        </a:xfrm>
      </p:grpSpPr>
      <p:sp>
        <p:nvSpPr>
          <p:cNvPr id="1279" name="Google Shape;1279;p79"/>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80" name="Shape 1280"/>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81" name="Shape 1281"/>
        <p:cNvGrpSpPr/>
        <p:nvPr/>
      </p:nvGrpSpPr>
      <p:grpSpPr>
        <a:xfrm>
          <a:off x="0" y="0"/>
          <a:ext cx="0" cy="0"/>
          <a:chOff x="0" y="0"/>
          <a:chExt cx="0" cy="0"/>
        </a:xfrm>
      </p:grpSpPr>
      <p:sp>
        <p:nvSpPr>
          <p:cNvPr id="1282" name="Google Shape;1282;p81"/>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3" name="Google Shape;1283;p81"/>
          <p:cNvGrpSpPr/>
          <p:nvPr/>
        </p:nvGrpSpPr>
        <p:grpSpPr>
          <a:xfrm>
            <a:off x="437040" y="234686"/>
            <a:ext cx="23513873" cy="13256877"/>
            <a:chOff x="0" y="-1"/>
            <a:chExt cx="23520930" cy="13256877"/>
          </a:xfrm>
        </p:grpSpPr>
        <p:sp>
          <p:nvSpPr>
            <p:cNvPr id="1284" name="Google Shape;1284;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5" name="Google Shape;1285;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6" name="Google Shape;1286;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90" name="Google Shape;1290;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91" name="Google Shape;1291;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2" name="Google Shape;1292;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3" name="Google Shape;1293;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94" name="Shape 1294"/>
        <p:cNvGrpSpPr/>
        <p:nvPr/>
      </p:nvGrpSpPr>
      <p:grpSpPr>
        <a:xfrm>
          <a:off x="0" y="0"/>
          <a:ext cx="0" cy="0"/>
          <a:chOff x="0" y="0"/>
          <a:chExt cx="0" cy="0"/>
        </a:xfrm>
      </p:grpSpPr>
      <p:sp>
        <p:nvSpPr>
          <p:cNvPr id="1295" name="Google Shape;1295;p82"/>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96" name="Google Shape;1296;p82"/>
          <p:cNvGrpSpPr/>
          <p:nvPr/>
        </p:nvGrpSpPr>
        <p:grpSpPr>
          <a:xfrm>
            <a:off x="437040" y="234686"/>
            <a:ext cx="23513873" cy="13256877"/>
            <a:chOff x="0" y="-1"/>
            <a:chExt cx="23520930" cy="13256877"/>
          </a:xfrm>
        </p:grpSpPr>
        <p:sp>
          <p:nvSpPr>
            <p:cNvPr id="1297" name="Google Shape;1297;p8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98" name="Google Shape;1298;p8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99" name="Google Shape;1299;p8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3" name="Google Shape;1303;p8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4" name="Google Shape;1304;p8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5" name="Google Shape;1305;p8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6" name="Google Shape;1306;p8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307" name="Shape 1307"/>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308" name="Shape 1308"/>
        <p:cNvGrpSpPr/>
        <p:nvPr/>
      </p:nvGrpSpPr>
      <p:grpSpPr>
        <a:xfrm>
          <a:off x="0" y="0"/>
          <a:ext cx="0" cy="0"/>
          <a:chOff x="0" y="0"/>
          <a:chExt cx="0" cy="0"/>
        </a:xfrm>
      </p:grpSpPr>
      <p:grpSp>
        <p:nvGrpSpPr>
          <p:cNvPr id="1309" name="Google Shape;1309;p84"/>
          <p:cNvGrpSpPr/>
          <p:nvPr/>
        </p:nvGrpSpPr>
        <p:grpSpPr>
          <a:xfrm>
            <a:off x="437040" y="234686"/>
            <a:ext cx="23513873" cy="13256877"/>
            <a:chOff x="0" y="-1"/>
            <a:chExt cx="23520930" cy="13256877"/>
          </a:xfrm>
        </p:grpSpPr>
        <p:sp>
          <p:nvSpPr>
            <p:cNvPr id="1310" name="Google Shape;1310;p8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311" name="Google Shape;1311;p8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312" name="Google Shape;1312;p8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13" name="Google Shape;1313;p8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14" name="Google Shape;1314;p8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15" name="Google Shape;1315;p8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16" name="Google Shape;1316;p8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17" name="Google Shape;1317;p8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18" name="Google Shape;1318;p84"/>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19" name="Google Shape;1319;p8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20" name="Google Shape;1320;p8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21" name="Shape 1321"/>
        <p:cNvGrpSpPr/>
        <p:nvPr/>
      </p:nvGrpSpPr>
      <p:grpSpPr>
        <a:xfrm>
          <a:off x="0" y="0"/>
          <a:ext cx="0" cy="0"/>
          <a:chOff x="0" y="0"/>
          <a:chExt cx="0" cy="0"/>
        </a:xfrm>
      </p:grpSpPr>
      <p:pic>
        <p:nvPicPr>
          <p:cNvPr id="1322" name="Google Shape;1322;p8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23" name="Google Shape;1323;p85"/>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24" name="Google Shape;1324;p85"/>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25" name="Google Shape;1325;p85"/>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26" name="Google Shape;1326;p8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29" name="Shape 1329"/>
        <p:cNvGrpSpPr/>
        <p:nvPr/>
      </p:nvGrpSpPr>
      <p:grpSpPr>
        <a:xfrm>
          <a:off x="0" y="0"/>
          <a:ext cx="0" cy="0"/>
          <a:chOff x="0" y="0"/>
          <a:chExt cx="0" cy="0"/>
        </a:xfrm>
      </p:grpSpPr>
      <p:pic>
        <p:nvPicPr>
          <p:cNvPr id="1330" name="Google Shape;1330;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1" name="Google Shape;1331;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2" name="Google Shape;1332;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33" name="Google Shape;1333;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34" name="Google Shape;1334;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5" name="Google Shape;1335;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6" name="Google Shape;1336;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7" name="Google Shape;1337;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8" name="Google Shape;1338;p87"/>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39" name="Shape 1339"/>
        <p:cNvGrpSpPr/>
        <p:nvPr/>
      </p:nvGrpSpPr>
      <p:grpSpPr>
        <a:xfrm>
          <a:off x="0" y="0"/>
          <a:ext cx="0" cy="0"/>
          <a:chOff x="0" y="0"/>
          <a:chExt cx="0" cy="0"/>
        </a:xfrm>
      </p:grpSpPr>
      <p:pic>
        <p:nvPicPr>
          <p:cNvPr id="1340" name="Google Shape;1340;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1" name="Google Shape;1341;p8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2" name="Google Shape;1342;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43" name="Google Shape;1343;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4" name="Google Shape;1344;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5" name="Google Shape;1345;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6" name="Google Shape;1346;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7" name="Google Shape;1347;p88"/>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48" name="Google Shape;1348;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49" name="Shape 1349"/>
        <p:cNvGrpSpPr/>
        <p:nvPr/>
      </p:nvGrpSpPr>
      <p:grpSpPr>
        <a:xfrm>
          <a:off x="0" y="0"/>
          <a:ext cx="0" cy="0"/>
          <a:chOff x="0" y="0"/>
          <a:chExt cx="0" cy="0"/>
        </a:xfrm>
      </p:grpSpPr>
      <p:pic>
        <p:nvPicPr>
          <p:cNvPr id="1350" name="Google Shape;1350;p8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1" name="Google Shape;1351;p8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52" name="Google Shape;1352;p8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53" name="Google Shape;1353;p8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54" name="Google Shape;1354;p8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5" name="Google Shape;1355;p8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6" name="Google Shape;1356;p8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57" name="Google Shape;1357;p89"/>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58" name="Google Shape;1358;p8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9" name="Shape 1359"/>
        <p:cNvGrpSpPr/>
        <p:nvPr/>
      </p:nvGrpSpPr>
      <p:grpSpPr>
        <a:xfrm>
          <a:off x="0" y="0"/>
          <a:ext cx="0" cy="0"/>
          <a:chOff x="0" y="0"/>
          <a:chExt cx="0" cy="0"/>
        </a:xfrm>
      </p:grpSpPr>
      <p:pic>
        <p:nvPicPr>
          <p:cNvPr id="1360" name="Google Shape;1360;p9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61" name="Google Shape;1361;p9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62" name="Google Shape;1362;p9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63" name="Google Shape;1363;p90"/>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64" name="Google Shape;1364;p9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65" name="Google Shape;1365;p9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6" name="Google Shape;1366;p9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68" name="Google Shape;1368;p9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69" name="Shape 1369"/>
        <p:cNvGrpSpPr/>
        <p:nvPr/>
      </p:nvGrpSpPr>
      <p:grpSpPr>
        <a:xfrm>
          <a:off x="0" y="0"/>
          <a:ext cx="0" cy="0"/>
          <a:chOff x="0" y="0"/>
          <a:chExt cx="0" cy="0"/>
        </a:xfrm>
      </p:grpSpPr>
      <p:pic>
        <p:nvPicPr>
          <p:cNvPr id="1370" name="Google Shape;1370;p9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1" name="Google Shape;1371;p9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2" name="Google Shape;1372;p91"/>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p91"/>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4" name="Google Shape;1374;p9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75" name="Shape 1375"/>
        <p:cNvGrpSpPr/>
        <p:nvPr/>
      </p:nvGrpSpPr>
      <p:grpSpPr>
        <a:xfrm>
          <a:off x="0" y="0"/>
          <a:ext cx="0" cy="0"/>
          <a:chOff x="0" y="0"/>
          <a:chExt cx="0" cy="0"/>
        </a:xfrm>
      </p:grpSpPr>
      <p:pic>
        <p:nvPicPr>
          <p:cNvPr id="1376" name="Google Shape;1376;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7" name="Google Shape;1377;p9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8" name="Google Shape;1378;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9" name="Google Shape;1379;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80" name="Shape 1380"/>
        <p:cNvGrpSpPr/>
        <p:nvPr/>
      </p:nvGrpSpPr>
      <p:grpSpPr>
        <a:xfrm>
          <a:off x="0" y="0"/>
          <a:ext cx="0" cy="0"/>
          <a:chOff x="0" y="0"/>
          <a:chExt cx="0" cy="0"/>
        </a:xfrm>
      </p:grpSpPr>
      <p:sp>
        <p:nvSpPr>
          <p:cNvPr id="1381" name="Google Shape;1381;p9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2" name="Google Shape;1382;p9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83" name="Google Shape;1383;p9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4" name="Google Shape;138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5" name="Google Shape;1385;p9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86" name="Google Shape;1386;p9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7" name="Google Shape;1387;p93"/>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88" name="Shape 1388"/>
        <p:cNvGrpSpPr/>
        <p:nvPr/>
      </p:nvGrpSpPr>
      <p:grpSpPr>
        <a:xfrm>
          <a:off x="0" y="0"/>
          <a:ext cx="0" cy="0"/>
          <a:chOff x="0" y="0"/>
          <a:chExt cx="0" cy="0"/>
        </a:xfrm>
      </p:grpSpPr>
      <p:pic>
        <p:nvPicPr>
          <p:cNvPr id="1389" name="Google Shape;1389;p9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90" name="Google Shape;1390;p9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1" name="Google Shape;1391;p9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92" name="Google Shape;1392;p9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3" name="Google Shape;1393;p9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4" name="Google Shape;1394;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95" name="Google Shape;1395;p9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96" name="Google Shape;1396;p9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97" name="Google Shape;1397;p9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98" name="Shape 1398"/>
        <p:cNvGrpSpPr/>
        <p:nvPr/>
      </p:nvGrpSpPr>
      <p:grpSpPr>
        <a:xfrm>
          <a:off x="0" y="0"/>
          <a:ext cx="0" cy="0"/>
          <a:chOff x="0" y="0"/>
          <a:chExt cx="0" cy="0"/>
        </a:xfrm>
      </p:grpSpPr>
      <p:pic>
        <p:nvPicPr>
          <p:cNvPr id="1399" name="Google Shape;1399;p9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400" name="Google Shape;1400;p9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01" name="Google Shape;1401;p9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402" name="Google Shape;140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3" name="Google Shape;1403;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404" name="Shape 1404"/>
        <p:cNvGrpSpPr/>
        <p:nvPr/>
      </p:nvGrpSpPr>
      <p:grpSpPr>
        <a:xfrm>
          <a:off x="0" y="0"/>
          <a:ext cx="0" cy="0"/>
          <a:chOff x="0" y="0"/>
          <a:chExt cx="0" cy="0"/>
        </a:xfrm>
      </p:grpSpPr>
      <p:pic>
        <p:nvPicPr>
          <p:cNvPr id="1405" name="Google Shape;1405;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6" name="Google Shape;1406;p9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407" name="Google Shape;1407;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08" name="Google Shape;1408;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9" name="Google Shape;1409;p9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10" name="Google Shape;1410;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11" name="Google Shape;1411;p9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12" name="Google Shape;1412;p9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13" name="Shape 1413"/>
        <p:cNvGrpSpPr/>
        <p:nvPr/>
      </p:nvGrpSpPr>
      <p:grpSpPr>
        <a:xfrm>
          <a:off x="0" y="0"/>
          <a:ext cx="0" cy="0"/>
          <a:chOff x="0" y="0"/>
          <a:chExt cx="0" cy="0"/>
        </a:xfrm>
      </p:grpSpPr>
      <p:pic>
        <p:nvPicPr>
          <p:cNvPr id="1414" name="Google Shape;1414;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15" name="Google Shape;1415;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16" name="Google Shape;1416;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7" name="Google Shape;1417;p9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19" name="Google Shape;1419;p9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20" name="Google Shape;142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1" name="Google Shape;1421;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2" name="Google Shape;1422;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3" name="Google Shape;1423;p9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24" name="Shape 1424"/>
        <p:cNvGrpSpPr/>
        <p:nvPr/>
      </p:nvGrpSpPr>
      <p:grpSpPr>
        <a:xfrm>
          <a:off x="0" y="0"/>
          <a:ext cx="0" cy="0"/>
          <a:chOff x="0" y="0"/>
          <a:chExt cx="0" cy="0"/>
        </a:xfrm>
      </p:grpSpPr>
      <p:pic>
        <p:nvPicPr>
          <p:cNvPr id="1425" name="Google Shape;1425;p9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26" name="Google Shape;142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27" name="Google Shape;1427;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9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9" name="Google Shape;1429;p9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0" name="Google Shape;1430;p9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31" name="Google Shape;1431;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2" name="Google Shape;1432;p9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3" name="Google Shape;1433;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34" name="Shape 1434"/>
        <p:cNvGrpSpPr/>
        <p:nvPr/>
      </p:nvGrpSpPr>
      <p:grpSpPr>
        <a:xfrm>
          <a:off x="0" y="0"/>
          <a:ext cx="0" cy="0"/>
          <a:chOff x="0" y="0"/>
          <a:chExt cx="0" cy="0"/>
        </a:xfrm>
      </p:grpSpPr>
      <p:pic>
        <p:nvPicPr>
          <p:cNvPr id="1435" name="Google Shape;1435;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36" name="Google Shape;1436;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37" name="Google Shape;1437;p9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8" name="Google Shape;143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39" name="Google Shape;1439;p9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0" name="Google Shape;1440;p9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1" name="Google Shape;1441;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42" name="Google Shape;1442;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43" name="Google Shape;1443;p9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44" name="Shape 1444"/>
        <p:cNvGrpSpPr/>
        <p:nvPr/>
      </p:nvGrpSpPr>
      <p:grpSpPr>
        <a:xfrm>
          <a:off x="0" y="0"/>
          <a:ext cx="0" cy="0"/>
          <a:chOff x="0" y="0"/>
          <a:chExt cx="0" cy="0"/>
        </a:xfrm>
      </p:grpSpPr>
      <p:sp>
        <p:nvSpPr>
          <p:cNvPr id="1445" name="Google Shape;1445;p10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6" name="Google Shape;144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7" name="Google Shape;1447;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48" name="Google Shape;1448;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49" name="Google Shape;1449;p10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0" name="Google Shape;1450;p10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1" name="Google Shape;1451;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2" name="Google Shape;1452;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53" name="Google Shape;1453;p10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54" name="Shape 1454"/>
        <p:cNvGrpSpPr/>
        <p:nvPr/>
      </p:nvGrpSpPr>
      <p:grpSpPr>
        <a:xfrm>
          <a:off x="0" y="0"/>
          <a:ext cx="0" cy="0"/>
          <a:chOff x="0" y="0"/>
          <a:chExt cx="0" cy="0"/>
        </a:xfrm>
      </p:grpSpPr>
      <p:pic>
        <p:nvPicPr>
          <p:cNvPr id="1455" name="Google Shape;1455;p10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56" name="Google Shape;1456;p10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57" name="Google Shape;1457;p10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58" name="Google Shape;1458;p10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9" name="Google Shape;1459;p10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60" name="Google Shape;146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61" name="Google Shape;1461;p10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2" name="Google Shape;1462;p10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63" name="Google Shape;1463;p10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4" name="Google Shape;1464;p10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65" name="Shape 1465"/>
        <p:cNvGrpSpPr/>
        <p:nvPr/>
      </p:nvGrpSpPr>
      <p:grpSpPr>
        <a:xfrm>
          <a:off x="0" y="0"/>
          <a:ext cx="0" cy="0"/>
          <a:chOff x="0" y="0"/>
          <a:chExt cx="0" cy="0"/>
        </a:xfrm>
      </p:grpSpPr>
      <p:sp>
        <p:nvSpPr>
          <p:cNvPr id="1466" name="Google Shape;1466;p10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67" name="Google Shape;146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8" name="Google Shape;1468;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69" name="Google Shape;1469;p10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70" name="Google Shape;1470;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1" name="Google Shape;1471;p10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2" name="Google Shape;1472;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3" name="Google Shape;1473;p10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4" name="Google Shape;1474;p10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75" name="Shape 1475"/>
        <p:cNvGrpSpPr/>
        <p:nvPr/>
      </p:nvGrpSpPr>
      <p:grpSpPr>
        <a:xfrm>
          <a:off x="0" y="0"/>
          <a:ext cx="0" cy="0"/>
          <a:chOff x="0" y="0"/>
          <a:chExt cx="0" cy="0"/>
        </a:xfrm>
      </p:grpSpPr>
      <p:sp>
        <p:nvSpPr>
          <p:cNvPr id="1476" name="Google Shape;1476;p10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7" name="Google Shape;1477;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8" name="Google Shape;1478;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9" name="Google Shape;1479;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80" name="Google Shape;1480;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81" name="Google Shape;1481;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82" name="Google Shape;1482;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83" name="Google Shape;1483;p103"/>
          <p:cNvGrpSpPr/>
          <p:nvPr/>
        </p:nvGrpSpPr>
        <p:grpSpPr>
          <a:xfrm>
            <a:off x="1218894" y="3676879"/>
            <a:ext cx="2071187" cy="1656821"/>
            <a:chOff x="457200" y="1378813"/>
            <a:chExt cx="776889" cy="621300"/>
          </a:xfrm>
        </p:grpSpPr>
        <p:sp>
          <p:nvSpPr>
            <p:cNvPr id="1484" name="Google Shape;1484;p10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5" name="Google Shape;1485;p10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6" name="Google Shape;1486;p103"/>
          <p:cNvGrpSpPr/>
          <p:nvPr/>
        </p:nvGrpSpPr>
        <p:grpSpPr>
          <a:xfrm>
            <a:off x="1218894" y="5943313"/>
            <a:ext cx="2071187" cy="1656821"/>
            <a:chOff x="457200" y="1378813"/>
            <a:chExt cx="776889" cy="621300"/>
          </a:xfrm>
        </p:grpSpPr>
        <p:sp>
          <p:nvSpPr>
            <p:cNvPr id="1487" name="Google Shape;1487;p10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8" name="Google Shape;1488;p10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9" name="Google Shape;1489;p103"/>
          <p:cNvGrpSpPr/>
          <p:nvPr/>
        </p:nvGrpSpPr>
        <p:grpSpPr>
          <a:xfrm>
            <a:off x="1218894" y="8196979"/>
            <a:ext cx="2071187" cy="1656821"/>
            <a:chOff x="457200" y="1378813"/>
            <a:chExt cx="776889" cy="621300"/>
          </a:xfrm>
        </p:grpSpPr>
        <p:sp>
          <p:nvSpPr>
            <p:cNvPr id="1490" name="Google Shape;1490;p10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91" name="Google Shape;1491;p10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2" name="Google Shape;1492;p103"/>
          <p:cNvGrpSpPr/>
          <p:nvPr/>
        </p:nvGrpSpPr>
        <p:grpSpPr>
          <a:xfrm>
            <a:off x="1218894" y="10463379"/>
            <a:ext cx="2071187" cy="1656821"/>
            <a:chOff x="457200" y="1378813"/>
            <a:chExt cx="776889" cy="621300"/>
          </a:xfrm>
        </p:grpSpPr>
        <p:sp>
          <p:nvSpPr>
            <p:cNvPr id="1493" name="Google Shape;1493;p10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94" name="Google Shape;1494;p10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95" name="Google Shape;1495;p10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6" name="Google Shape;1496;p10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7" name="Google Shape;1497;p10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8" name="Google Shape;1498;p10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9" name="Google Shape;1499;p10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0" name="Google Shape;1500;p10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1" name="Google Shape;1501;p10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60" Type="http://schemas.openxmlformats.org/officeDocument/2006/relationships/theme" Target="../theme/theme2.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slideLayout" Target="../slideLayouts/slideLayout59.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59" Type="http://schemas.openxmlformats.org/officeDocument/2006/relationships/slideLayout" Target="../slideLayouts/slideLayout61.xml"/><Relationship Id="rId14" Type="http://schemas.openxmlformats.org/officeDocument/2006/relationships/slideLayout" Target="../slideLayouts/slideLayout16.xml"/><Relationship Id="rId58" Type="http://schemas.openxmlformats.org/officeDocument/2006/relationships/slideLayout" Target="../slideLayouts/slideLayout6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20" Type="http://schemas.openxmlformats.org/officeDocument/2006/relationships/slideLayout" Target="../slideLayouts/slideLayout81.xml"/><Relationship Id="rId22" Type="http://schemas.openxmlformats.org/officeDocument/2006/relationships/theme" Target="../theme/theme4.xml"/><Relationship Id="rId21" Type="http://schemas.openxmlformats.org/officeDocument/2006/relationships/slideLayout" Target="../slideLayouts/slideLayout82.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9" Type="http://schemas.openxmlformats.org/officeDocument/2006/relationships/slideLayout" Target="../slideLayouts/slideLayout80.xml"/><Relationship Id="rId1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2.xml"/><Relationship Id="rId42" Type="http://schemas.openxmlformats.org/officeDocument/2006/relationships/slideLayout" Target="../slideLayouts/slideLayout124.xml"/><Relationship Id="rId41" Type="http://schemas.openxmlformats.org/officeDocument/2006/relationships/slideLayout" Target="../slideLayouts/slideLayout123.xml"/><Relationship Id="rId44" Type="http://schemas.openxmlformats.org/officeDocument/2006/relationships/slideLayout" Target="../slideLayouts/slideLayout126.xml"/><Relationship Id="rId43" Type="http://schemas.openxmlformats.org/officeDocument/2006/relationships/slideLayout" Target="../slideLayouts/slideLayout125.xml"/><Relationship Id="rId46" Type="http://schemas.openxmlformats.org/officeDocument/2006/relationships/slideLayout" Target="../slideLayouts/slideLayout128.xml"/><Relationship Id="rId45" Type="http://schemas.openxmlformats.org/officeDocument/2006/relationships/slideLayout" Target="../slideLayouts/slideLayout127.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48" Type="http://schemas.openxmlformats.org/officeDocument/2006/relationships/slideLayout" Target="../slideLayouts/slideLayout130.xml"/><Relationship Id="rId47" Type="http://schemas.openxmlformats.org/officeDocument/2006/relationships/slideLayout" Target="../slideLayouts/slideLayout129.xml"/><Relationship Id="rId49" Type="http://schemas.openxmlformats.org/officeDocument/2006/relationships/slideLayout" Target="../slideLayouts/slideLayout13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33" Type="http://schemas.openxmlformats.org/officeDocument/2006/relationships/slideLayout" Target="../slideLayouts/slideLayout115.xml"/><Relationship Id="rId32" Type="http://schemas.openxmlformats.org/officeDocument/2006/relationships/slideLayout" Target="../slideLayouts/slideLayout114.xml"/><Relationship Id="rId35" Type="http://schemas.openxmlformats.org/officeDocument/2006/relationships/slideLayout" Target="../slideLayouts/slideLayout117.xml"/><Relationship Id="rId34" Type="http://schemas.openxmlformats.org/officeDocument/2006/relationships/slideLayout" Target="../slideLayouts/slideLayout116.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51" Type="http://schemas.openxmlformats.org/officeDocument/2006/relationships/slideLayout" Target="../slideLayouts/slideLayout133.xml"/><Relationship Id="rId50" Type="http://schemas.openxmlformats.org/officeDocument/2006/relationships/slideLayout" Target="../slideLayouts/slideLayout132.xml"/><Relationship Id="rId53" Type="http://schemas.openxmlformats.org/officeDocument/2006/relationships/theme" Target="../theme/theme3.xml"/><Relationship Id="rId52" Type="http://schemas.openxmlformats.org/officeDocument/2006/relationships/slideLayout" Target="../slideLayouts/slideLayout13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0" name="Shape 108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27" name="Shape 1327"/>
        <p:cNvGrpSpPr/>
        <p:nvPr/>
      </p:nvGrpSpPr>
      <p:grpSpPr>
        <a:xfrm>
          <a:off x="0" y="0"/>
          <a:ext cx="0" cy="0"/>
          <a:chOff x="0" y="0"/>
          <a:chExt cx="0" cy="0"/>
        </a:xfrm>
      </p:grpSpPr>
      <p:sp>
        <p:nvSpPr>
          <p:cNvPr id="1328" name="Google Shape;1328;p86"/>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2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192.168.1.110/wordpr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2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xml"/><Relationship Id="rId3" Type="http://schemas.openxmlformats.org/officeDocument/2006/relationships/image" Target="../media/image2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2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18.png"/><Relationship Id="rId4" Type="http://schemas.openxmlformats.org/officeDocument/2006/relationships/hyperlink" Target="http://192.168.1.110/wordpress" TargetMode="External"/><Relationship Id="rId5" Type="http://schemas.openxmlformats.org/officeDocument/2006/relationships/hyperlink" Target="http://192.168.1.110/wordpre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2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220.png"/><Relationship Id="rId4"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39"/>
          <p:cNvSpPr txBox="1"/>
          <p:nvPr>
            <p:ph type="title"/>
          </p:nvPr>
        </p:nvSpPr>
        <p:spPr>
          <a:xfrm>
            <a:off x="731377" y="139341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Final Engagement</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of a Vulnerable Network</a:t>
            </a:r>
            <a:br>
              <a:rPr lang="en-US" sz="6800">
                <a:latin typeface="Roboto"/>
                <a:ea typeface="Roboto"/>
                <a:cs typeface="Roboto"/>
                <a:sym typeface="Roboto"/>
              </a:rPr>
            </a:br>
            <a:r>
              <a:rPr lang="en-US" sz="6800">
                <a:latin typeface="Roboto"/>
                <a:ea typeface="Roboto"/>
                <a:cs typeface="Roboto"/>
                <a:sym typeface="Roboto"/>
              </a:rPr>
              <a:t>by</a:t>
            </a:r>
            <a:br>
              <a:rPr lang="en-US" sz="6800">
                <a:latin typeface="Roboto"/>
                <a:ea typeface="Roboto"/>
                <a:cs typeface="Roboto"/>
                <a:sym typeface="Roboto"/>
              </a:rPr>
            </a:br>
            <a:r>
              <a:rPr lang="en-US" sz="6800">
                <a:latin typeface="Roboto"/>
                <a:ea typeface="Roboto"/>
                <a:cs typeface="Roboto"/>
                <a:sym typeface="Roboto"/>
              </a:rPr>
              <a:t>Adam, Anupam, Gaurav, Jorge, Joshua, Nicholas</a:t>
            </a:r>
            <a:endParaRPr sz="6800">
              <a:latin typeface="Roboto"/>
              <a:ea typeface="Roboto"/>
              <a:cs typeface="Roboto"/>
              <a:sym typeface="Roboto"/>
            </a:endParaRPr>
          </a:p>
        </p:txBody>
      </p:sp>
      <p:sp>
        <p:nvSpPr>
          <p:cNvPr id="2341" name="Google Shape;2341;p1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2" name="Google Shape;2342;p139"/>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Privilege Escalation</a:t>
            </a:r>
            <a:endParaRPr/>
          </a:p>
        </p:txBody>
      </p:sp>
      <p:sp>
        <p:nvSpPr>
          <p:cNvPr id="2418" name="Google Shape;2418;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9" name="Google Shape;2419;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indent="-482600" lvl="1" marL="1371600" rtl="0" algn="l">
              <a:lnSpc>
                <a:spcPct val="115000"/>
              </a:lnSpc>
              <a:spcBef>
                <a:spcPts val="1000"/>
              </a:spcBef>
              <a:spcAft>
                <a:spcPts val="0"/>
              </a:spcAft>
              <a:buClr>
                <a:schemeClr val="dk1"/>
              </a:buClr>
              <a:buSzPts val="4000"/>
              <a:buChar char="○"/>
            </a:pPr>
            <a:r>
              <a:rPr lang="en-US" sz="4000">
                <a:solidFill>
                  <a:schemeClr val="dk1"/>
                </a:solidFill>
              </a:rPr>
              <a:t>Using `</a:t>
            </a:r>
            <a:r>
              <a:rPr b="1" lang="en-US" sz="3600">
                <a:solidFill>
                  <a:schemeClr val="dk1"/>
                </a:solidFill>
              </a:rPr>
              <a:t>sudo -l</a:t>
            </a:r>
            <a:r>
              <a:rPr b="1" lang="en-US" sz="4000">
                <a:solidFill>
                  <a:schemeClr val="dk1"/>
                </a:solidFill>
              </a:rPr>
              <a:t>`</a:t>
            </a:r>
            <a:r>
              <a:rPr lang="en-US" sz="4000">
                <a:solidFill>
                  <a:schemeClr val="dk1"/>
                </a:solidFill>
              </a:rPr>
              <a:t> to gain information needed to perform escalation</a:t>
            </a:r>
            <a:endParaRPr sz="4000">
              <a:solidFill>
                <a:schemeClr val="dk1"/>
              </a:solidFill>
            </a:endParaRPr>
          </a:p>
          <a:p>
            <a:pPr indent="-482600" lvl="1" marL="1371600" rtl="0" algn="l">
              <a:lnSpc>
                <a:spcPct val="115000"/>
              </a:lnSpc>
              <a:spcBef>
                <a:spcPts val="0"/>
              </a:spcBef>
              <a:spcAft>
                <a:spcPts val="0"/>
              </a:spcAft>
              <a:buClr>
                <a:schemeClr val="dk1"/>
              </a:buClr>
              <a:buSzPts val="4000"/>
              <a:buChar char="○"/>
            </a:pPr>
            <a:r>
              <a:rPr lang="en-US" sz="4000">
                <a:solidFill>
                  <a:schemeClr val="dk1"/>
                </a:solidFill>
              </a:rPr>
              <a:t>Using `</a:t>
            </a:r>
            <a:r>
              <a:rPr b="1" lang="en-US" sz="3600">
                <a:solidFill>
                  <a:schemeClr val="dk1"/>
                </a:solidFill>
              </a:rPr>
              <a:t>sudo python -c 'import pty; pty.spawn("bin/bash")`</a:t>
            </a:r>
            <a:r>
              <a:rPr lang="en-US" sz="3600">
                <a:solidFill>
                  <a:schemeClr val="dk1"/>
                </a:solidFill>
              </a:rPr>
              <a:t>' </a:t>
            </a:r>
            <a:r>
              <a:rPr lang="en-US" sz="4000">
                <a:solidFill>
                  <a:schemeClr val="dk1"/>
                </a:solidFill>
              </a:rPr>
              <a:t> access to escalate to root</a:t>
            </a:r>
            <a:endParaRPr sz="40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What did the exploit achieve? </a:t>
            </a:r>
            <a:r>
              <a:rPr lang="en-US" sz="4000">
                <a:solidFill>
                  <a:schemeClr val="dk1"/>
                </a:solidFill>
              </a:rPr>
              <a:t>Achieved root access on the machine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20" name="Google Shape;2420;p148"/>
          <p:cNvPicPr preferRelativeResize="0"/>
          <p:nvPr/>
        </p:nvPicPr>
        <p:blipFill>
          <a:blip r:embed="rId3">
            <a:alphaModFix/>
          </a:blip>
          <a:stretch>
            <a:fillRect/>
          </a:stretch>
        </p:blipFill>
        <p:spPr>
          <a:xfrm>
            <a:off x="1868250" y="6781775"/>
            <a:ext cx="21371324" cy="497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pic>
        <p:nvPicPr>
          <p:cNvPr id="2425" name="Google Shape;2425;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26" name="Google Shape;2426;p14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27" name="Google Shape;2427;p14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28" name="Google Shape;2428;p14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Networking Mapping of WordPress</a:t>
            </a:r>
            <a:endParaRPr b="1">
              <a:latin typeface="Roboto"/>
              <a:ea typeface="Roboto"/>
              <a:cs typeface="Roboto"/>
              <a:sym typeface="Roboto"/>
            </a:endParaRPr>
          </a:p>
        </p:txBody>
      </p:sp>
      <p:sp>
        <p:nvSpPr>
          <p:cNvPr id="2434" name="Google Shape;2434;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5" name="Google Shape;2435;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HTTP Request size monitor</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When sum() of http.request.bytes OVER all documents is ABOVE 3500 the the last 1 minutes.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sz="4400">
              <a:solidFill>
                <a:schemeClr val="dk1"/>
              </a:solidFill>
            </a:endParaRPr>
          </a:p>
          <a:p>
            <a:pPr indent="-508000" lvl="1" marL="914400" rtl="0" algn="l">
              <a:spcBef>
                <a:spcPts val="1000"/>
              </a:spcBef>
              <a:spcAft>
                <a:spcPts val="1200"/>
              </a:spcAft>
              <a:buClr>
                <a:schemeClr val="dk1"/>
              </a:buClr>
              <a:buSzPts val="4400"/>
              <a:buChar char="○"/>
            </a:pPr>
            <a:r>
              <a:rPr lang="en-US" sz="4400">
                <a:solidFill>
                  <a:schemeClr val="dk1"/>
                </a:solidFill>
              </a:rPr>
              <a:t>The alert gets triggered </a:t>
            </a:r>
            <a:r>
              <a:rPr lang="en-US" sz="4400">
                <a:solidFill>
                  <a:schemeClr val="dk1"/>
                </a:solidFill>
              </a:rPr>
              <a:t>if it reaches 3500 bytes in a minute from the same IP source.</a:t>
            </a:r>
            <a:endParaRPr sz="4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39" name="Shape 2439"/>
        <p:cNvGrpSpPr/>
        <p:nvPr/>
      </p:nvGrpSpPr>
      <p:grpSpPr>
        <a:xfrm>
          <a:off x="0" y="0"/>
          <a:ext cx="0" cy="0"/>
          <a:chOff x="0" y="0"/>
          <a:chExt cx="0" cy="0"/>
        </a:xfrm>
      </p:grpSpPr>
      <p:sp>
        <p:nvSpPr>
          <p:cNvPr id="2440" name="Google Shape;2440;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6100"/>
              <a:t>Stealth Exploitation of Networking Mapping of WordPress cont.</a:t>
            </a:r>
            <a:endParaRPr b="1" sz="6100">
              <a:latin typeface="Roboto"/>
              <a:ea typeface="Roboto"/>
              <a:cs typeface="Roboto"/>
              <a:sym typeface="Roboto"/>
            </a:endParaRPr>
          </a:p>
        </p:txBody>
      </p:sp>
      <p:sp>
        <p:nvSpPr>
          <p:cNvPr id="2441" name="Google Shape;2441;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2" name="Google Shape;2442;p15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Do not scan all ports.</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Use nmap scans that are known to be stealthy like SYN scan.</a:t>
            </a:r>
            <a:endParaRPr sz="4400">
              <a:solidFill>
                <a:schemeClr val="dk1"/>
              </a:solidFill>
            </a:endParaRPr>
          </a:p>
          <a:p>
            <a:pPr indent="-508000" lvl="2" marL="1371600" marR="0" rtl="0" algn="l">
              <a:lnSpc>
                <a:spcPct val="115000"/>
              </a:lnSpc>
              <a:spcBef>
                <a:spcPts val="1000"/>
              </a:spcBef>
              <a:spcAft>
                <a:spcPts val="0"/>
              </a:spcAft>
              <a:buClr>
                <a:schemeClr val="dk1"/>
              </a:buClr>
              <a:buSzPts val="4400"/>
              <a:buChar char="■"/>
            </a:pPr>
            <a:r>
              <a:rPr lang="en-US" sz="4400">
                <a:solidFill>
                  <a:schemeClr val="dk1"/>
                </a:solidFill>
              </a:rPr>
              <a:t>nmap -sS -sV</a:t>
            </a:r>
            <a:endParaRPr sz="44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The nmap parameter “paranoid” or “sneaky” can be used in conjunction with other nmap flags. This would allow nmap to do the scans at sneaky speed (although trade off might be slow speed).</a:t>
            </a:r>
            <a:endParaRPr sz="4400">
              <a:solidFill>
                <a:schemeClr val="dk1"/>
              </a:solidFill>
            </a:endParaRPr>
          </a:p>
          <a:p>
            <a:pPr indent="0" lvl="0" marL="914400" marR="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a:t>
            </a:r>
            <a:endParaRPr b="1">
              <a:latin typeface="Roboto"/>
              <a:ea typeface="Roboto"/>
              <a:cs typeface="Roboto"/>
              <a:sym typeface="Roboto"/>
            </a:endParaRPr>
          </a:p>
        </p:txBody>
      </p:sp>
      <p:sp>
        <p:nvSpPr>
          <p:cNvPr id="2448" name="Google Shape;2448;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9" name="Google Shape;2449;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Excessive HTTP Errors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When count() GROUPED OVER top 5 ‘http.response.status_code’ is above 400 for the last 5 minutes.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sz="4400">
              <a:solidFill>
                <a:schemeClr val="dk1"/>
              </a:solidFill>
            </a:endParaRPr>
          </a:p>
          <a:p>
            <a:pPr indent="-508000" lvl="1" marL="914400" rtl="0" algn="l">
              <a:spcBef>
                <a:spcPts val="1000"/>
              </a:spcBef>
              <a:spcAft>
                <a:spcPts val="1200"/>
              </a:spcAft>
              <a:buClr>
                <a:schemeClr val="dk1"/>
              </a:buClr>
              <a:buSzPts val="4400"/>
              <a:buChar char="○"/>
            </a:pPr>
            <a:r>
              <a:rPr lang="en-US" sz="4400">
                <a:solidFill>
                  <a:schemeClr val="dk1"/>
                </a:solidFill>
              </a:rPr>
              <a:t>The alert gets triggered if it grouped http response status codes above 400 every 5 minutes.</a:t>
            </a:r>
            <a:endParaRPr sz="4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 cont.</a:t>
            </a:r>
            <a:endParaRPr b="1">
              <a:latin typeface="Roboto"/>
              <a:ea typeface="Roboto"/>
              <a:cs typeface="Roboto"/>
              <a:sym typeface="Roboto"/>
            </a:endParaRPr>
          </a:p>
        </p:txBody>
      </p:sp>
      <p:sp>
        <p:nvSpPr>
          <p:cNvPr id="2455" name="Google Shape;2455;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6" name="Google Shape;2456;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Do not continuously scan the wordpress site. </a:t>
            </a:r>
            <a:r>
              <a:rPr lang="en-US" sz="4400">
                <a:solidFill>
                  <a:schemeClr val="dk1"/>
                </a:solidFill>
              </a:rPr>
              <a:t>Implement</a:t>
            </a:r>
            <a:r>
              <a:rPr lang="en-US" sz="4400">
                <a:solidFill>
                  <a:schemeClr val="dk1"/>
                </a:solidFill>
              </a:rPr>
              <a:t> a pause on enumeration scans when possible.</a:t>
            </a:r>
            <a:endParaRPr sz="44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The wpscan parameter “stealthy” can be used in </a:t>
            </a:r>
            <a:r>
              <a:rPr lang="en-US" sz="4400">
                <a:solidFill>
                  <a:schemeClr val="dk1"/>
                </a:solidFill>
              </a:rPr>
              <a:t>conjunction</a:t>
            </a:r>
            <a:r>
              <a:rPr lang="en-US" sz="4400">
                <a:solidFill>
                  <a:schemeClr val="dk1"/>
                </a:solidFill>
              </a:rPr>
              <a:t> with other scan parameters to use random user agent and passive scan.</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b="1" lang="en-US" sz="1600">
                <a:solidFill>
                  <a:srgbClr val="24292F"/>
                </a:solidFill>
                <a:highlight>
                  <a:schemeClr val="lt1"/>
                </a:highlight>
                <a:latin typeface="Arial"/>
                <a:ea typeface="Arial"/>
                <a:cs typeface="Arial"/>
                <a:sym typeface="Arial"/>
              </a:rPr>
              <a:t> `</a:t>
            </a:r>
            <a:r>
              <a:rPr b="1" lang="en-US" sz="2000">
                <a:solidFill>
                  <a:srgbClr val="24292F"/>
                </a:solidFill>
                <a:highlight>
                  <a:schemeClr val="lt1"/>
                </a:highlight>
                <a:latin typeface="Arial"/>
                <a:ea typeface="Arial"/>
                <a:cs typeface="Arial"/>
                <a:sym typeface="Arial"/>
              </a:rPr>
              <a:t>wpscan --url </a:t>
            </a:r>
            <a:r>
              <a:rPr b="1" lang="en-US" sz="2000">
                <a:solidFill>
                  <a:schemeClr val="accent5"/>
                </a:solidFill>
                <a:highlight>
                  <a:schemeClr val="lt1"/>
                </a:highlight>
                <a:uFill>
                  <a:noFill/>
                </a:uFill>
                <a:latin typeface="Arial"/>
                <a:ea typeface="Arial"/>
                <a:cs typeface="Arial"/>
                <a:sym typeface="Arial"/>
                <a:hlinkClick r:id="rId3">
                  <a:extLst>
                    <a:ext uri="{A12FA001-AC4F-418D-AE19-62706E023703}">
                      <ahyp:hlinkClr val="tx"/>
                    </a:ext>
                  </a:extLst>
                </a:hlinkClick>
              </a:rPr>
              <a:t>http://192.168.1.110/wordpress</a:t>
            </a:r>
            <a:r>
              <a:rPr b="1" lang="en-US" sz="2000">
                <a:solidFill>
                  <a:srgbClr val="24292F"/>
                </a:solidFill>
                <a:highlight>
                  <a:schemeClr val="lt1"/>
                </a:highlight>
                <a:latin typeface="Arial"/>
                <a:ea typeface="Arial"/>
                <a:cs typeface="Arial"/>
                <a:sym typeface="Arial"/>
              </a:rPr>
              <a:t> --enumerate u --stealthy</a:t>
            </a:r>
            <a:r>
              <a:rPr b="1" lang="en-US" sz="1800">
                <a:solidFill>
                  <a:srgbClr val="24292F"/>
                </a:solidFill>
                <a:highlight>
                  <a:schemeClr val="lt1"/>
                </a:highlight>
                <a:latin typeface="Arial"/>
                <a:ea typeface="Arial"/>
                <a:cs typeface="Arial"/>
                <a:sym typeface="Arial"/>
              </a:rPr>
              <a:t>`</a:t>
            </a:r>
            <a:endParaRPr sz="4400">
              <a:solidFill>
                <a:schemeClr val="dk1"/>
              </a:solidFill>
            </a:endParaRPr>
          </a:p>
          <a:p>
            <a:pPr indent="0" lvl="0" marL="914400" marR="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154"/>
          <p:cNvSpPr txBox="1"/>
          <p:nvPr>
            <p:ph type="title"/>
          </p:nvPr>
        </p:nvSpPr>
        <p:spPr>
          <a:xfrm>
            <a:off x="-4676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Directory Exploitation</a:t>
            </a:r>
            <a:endParaRPr/>
          </a:p>
        </p:txBody>
      </p:sp>
      <p:sp>
        <p:nvSpPr>
          <p:cNvPr id="2462" name="Google Shape;2462;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3" name="Google Shape;2463;p154"/>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482600" lvl="0" marL="457200" rtl="0" algn="l">
              <a:lnSpc>
                <a:spcPct val="115000"/>
              </a:lnSpc>
              <a:spcBef>
                <a:spcPts val="1200"/>
              </a:spcBef>
              <a:spcAft>
                <a:spcPts val="0"/>
              </a:spcAft>
              <a:buClr>
                <a:schemeClr val="dk1"/>
              </a:buClr>
              <a:buSzPts val="4000"/>
              <a:buChar char="●"/>
            </a:pPr>
            <a:r>
              <a:rPr lang="en-US" sz="4000">
                <a:solidFill>
                  <a:schemeClr val="dk1"/>
                </a:solidFill>
              </a:rPr>
              <a:t>Which alerts detect this exploit?</a:t>
            </a:r>
            <a:endParaRPr sz="40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 CPU Usage Monitor</a:t>
            </a:r>
            <a:endParaRPr sz="3900">
              <a:solidFill>
                <a:schemeClr val="dk1"/>
              </a:solidFill>
            </a:endParaRPr>
          </a:p>
          <a:p>
            <a:pPr indent="-482600" lvl="0" marL="457200" rtl="0" algn="l">
              <a:lnSpc>
                <a:spcPct val="115000"/>
              </a:lnSpc>
              <a:spcBef>
                <a:spcPts val="1000"/>
              </a:spcBef>
              <a:spcAft>
                <a:spcPts val="0"/>
              </a:spcAft>
              <a:buClr>
                <a:schemeClr val="dk1"/>
              </a:buClr>
              <a:buSzPts val="4000"/>
              <a:buChar char="●"/>
            </a:pPr>
            <a:r>
              <a:rPr lang="en-US" sz="4000">
                <a:solidFill>
                  <a:schemeClr val="dk1"/>
                </a:solidFill>
              </a:rPr>
              <a:t>Which metrics do they measure? </a:t>
            </a:r>
            <a:endParaRPr sz="40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WHEN max() OF system.process.cpu.total.pct OVER aLL documents IS ABOVE 0.5 FOR THE LAST 5 mins= measure when CPU usage is above .</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The use of Metricbeat captures the usage of servers and services such as Apache </a:t>
            </a:r>
            <a:endParaRPr sz="3900">
              <a:solidFill>
                <a:schemeClr val="dk1"/>
              </a:solidFill>
            </a:endParaRPr>
          </a:p>
          <a:p>
            <a:pPr indent="-482600" lvl="0" marL="457200" rtl="0" algn="l">
              <a:lnSpc>
                <a:spcPct val="115000"/>
              </a:lnSpc>
              <a:spcBef>
                <a:spcPts val="1000"/>
              </a:spcBef>
              <a:spcAft>
                <a:spcPts val="0"/>
              </a:spcAft>
              <a:buClr>
                <a:schemeClr val="dk1"/>
              </a:buClr>
              <a:buSzPts val="4000"/>
              <a:buChar char="●"/>
            </a:pPr>
            <a:r>
              <a:rPr lang="en-US" sz="4000">
                <a:solidFill>
                  <a:schemeClr val="dk1"/>
                </a:solidFill>
              </a:rPr>
              <a:t>Which thresholds do they fire at?</a:t>
            </a:r>
            <a:endParaRPr sz="4000">
              <a:solidFill>
                <a:schemeClr val="dk1"/>
              </a:solidFill>
            </a:endParaRPr>
          </a:p>
          <a:p>
            <a:pPr indent="-476250" lvl="1" marL="914400" rtl="0" algn="l">
              <a:lnSpc>
                <a:spcPct val="115000"/>
              </a:lnSpc>
              <a:spcBef>
                <a:spcPts val="0"/>
              </a:spcBef>
              <a:spcAft>
                <a:spcPts val="0"/>
              </a:spcAft>
              <a:buClr>
                <a:schemeClr val="dk1"/>
              </a:buClr>
              <a:buSzPts val="3900"/>
              <a:buChar char="○"/>
            </a:pPr>
            <a:r>
              <a:rPr lang="en-US" sz="3900">
                <a:solidFill>
                  <a:schemeClr val="dk1"/>
                </a:solidFill>
              </a:rPr>
              <a:t>The alerts will get triggered when the maximum CPU total percentage is over 0.5 in 5 minutes.</a:t>
            </a:r>
            <a:endParaRPr sz="3900">
              <a:solidFill>
                <a:schemeClr val="dk1"/>
              </a:solidFill>
            </a:endParaRPr>
          </a:p>
          <a:p>
            <a:pPr indent="0" lvl="0" marL="457200" rtl="0" algn="l">
              <a:lnSpc>
                <a:spcPct val="115000"/>
              </a:lnSpc>
              <a:spcBef>
                <a:spcPts val="1000"/>
              </a:spcBef>
              <a:spcAft>
                <a:spcPts val="1000"/>
              </a:spcAft>
              <a:buNone/>
            </a:pPr>
            <a:r>
              <a:t/>
            </a:r>
            <a:endParaRPr b="1" sz="4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155"/>
          <p:cNvSpPr txBox="1"/>
          <p:nvPr>
            <p:ph type="title"/>
          </p:nvPr>
        </p:nvSpPr>
        <p:spPr>
          <a:xfrm>
            <a:off x="-4676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Directory Exploitation cont.</a:t>
            </a:r>
            <a:endParaRPr/>
          </a:p>
        </p:txBody>
      </p:sp>
      <p:sp>
        <p:nvSpPr>
          <p:cNvPr id="2469" name="Google Shape;2469;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0" name="Google Shape;2470;p155"/>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Mitigating Detection</a:t>
            </a:r>
            <a:endParaRPr b="1" sz="4400">
              <a:solidFill>
                <a:schemeClr val="dk1"/>
              </a:solidFill>
            </a:endParaRPr>
          </a:p>
          <a:p>
            <a:pPr indent="-476250" lvl="0" marL="457200" rtl="0" algn="l">
              <a:lnSpc>
                <a:spcPct val="115000"/>
              </a:lnSpc>
              <a:spcBef>
                <a:spcPts val="1200"/>
              </a:spcBef>
              <a:spcAft>
                <a:spcPts val="0"/>
              </a:spcAft>
              <a:buClr>
                <a:schemeClr val="dk1"/>
              </a:buClr>
              <a:buSzPts val="3900"/>
              <a:buChar char="●"/>
            </a:pPr>
            <a:r>
              <a:rPr lang="en-US" sz="3900">
                <a:solidFill>
                  <a:schemeClr val="dk1"/>
                </a:solidFill>
              </a:rPr>
              <a:t>How can you execute the same exploit without triggering the alert?</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Utilizing Google dorking to find “invisible” directories and/or text documents that can provide information without setting off any alarms.</a:t>
            </a:r>
            <a:endParaRPr sz="3900">
              <a:solidFill>
                <a:schemeClr val="dk1"/>
              </a:solidFill>
            </a:endParaRPr>
          </a:p>
          <a:p>
            <a:pPr indent="-476250" lvl="0" marL="457200" rtl="0" algn="l">
              <a:lnSpc>
                <a:spcPct val="115000"/>
              </a:lnSpc>
              <a:spcBef>
                <a:spcPts val="1000"/>
              </a:spcBef>
              <a:spcAft>
                <a:spcPts val="0"/>
              </a:spcAft>
              <a:buClr>
                <a:schemeClr val="dk1"/>
              </a:buClr>
              <a:buSzPts val="3900"/>
              <a:buChar char="●"/>
            </a:pPr>
            <a:r>
              <a:rPr lang="en-US" sz="3900">
                <a:solidFill>
                  <a:schemeClr val="dk1"/>
                </a:solidFill>
              </a:rPr>
              <a:t>Are there alternative exploits that may perform better?</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a:t>
            </a:r>
            <a:r>
              <a:rPr b="1" lang="en-US" sz="3900">
                <a:solidFill>
                  <a:schemeClr val="dk1"/>
                </a:solidFill>
              </a:rPr>
              <a:t>nmap -sV -sS 192.168.1.110</a:t>
            </a:r>
            <a:r>
              <a:rPr lang="en-US" sz="3900">
                <a:solidFill>
                  <a:schemeClr val="dk1"/>
                </a:solidFill>
              </a:rPr>
              <a:t>`</a:t>
            </a:r>
            <a:endParaRPr sz="3900">
              <a:solidFill>
                <a:schemeClr val="dk1"/>
              </a:solidFill>
            </a:endParaRPr>
          </a:p>
          <a:p>
            <a:pPr indent="0" lvl="0" marL="457200" rtl="0" algn="l">
              <a:lnSpc>
                <a:spcPct val="115000"/>
              </a:lnSpc>
              <a:spcBef>
                <a:spcPts val="1000"/>
              </a:spcBef>
              <a:spcAft>
                <a:spcPts val="1000"/>
              </a:spcAft>
              <a:buNone/>
            </a:pPr>
            <a:r>
              <a:t/>
            </a:r>
            <a:endParaRPr b="1" sz="4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49" name="Google Shape;2349;p140"/>
          <p:cNvSpPr txBox="1"/>
          <p:nvPr>
            <p:ph idx="1" type="subTitle"/>
          </p:nvPr>
        </p:nvSpPr>
        <p:spPr>
          <a:xfrm>
            <a:off x="-100" y="178615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50" name="Google Shape;2350;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51" name="Google Shape;2351;p14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52" name="Google Shape;2352;p140"/>
          <p:cNvSpPr txBox="1"/>
          <p:nvPr>
            <p:ph idx="3" type="subTitle"/>
          </p:nvPr>
        </p:nvSpPr>
        <p:spPr>
          <a:xfrm>
            <a:off x="1930900" y="5167550"/>
            <a:ext cx="6322500" cy="42630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53" name="Google Shape;2353;p140"/>
          <p:cNvSpPr txBox="1"/>
          <p:nvPr>
            <p:ph idx="4" type="subTitle"/>
          </p:nvPr>
        </p:nvSpPr>
        <p:spPr>
          <a:xfrm>
            <a:off x="9320371" y="5167564"/>
            <a:ext cx="6322500" cy="59895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54" name="Google Shape;2354;p140"/>
          <p:cNvSpPr txBox="1"/>
          <p:nvPr>
            <p:ph idx="5" type="subTitle"/>
          </p:nvPr>
        </p:nvSpPr>
        <p:spPr>
          <a:xfrm>
            <a:off x="17065351" y="5169251"/>
            <a:ext cx="6322500" cy="59895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pic>
        <p:nvPicPr>
          <p:cNvPr id="2359" name="Google Shape;2359;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60" name="Google Shape;2360;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61" name="Google Shape;2361;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62" name="Google Shape;2362;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42"/>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68" name="Google Shape;2368;p142"/>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600">
                <a:solidFill>
                  <a:schemeClr val="dk1"/>
                </a:solidFill>
                <a:latin typeface="Roboto Black"/>
                <a:ea typeface="Roboto Black"/>
                <a:cs typeface="Roboto Black"/>
                <a:sym typeface="Roboto Black"/>
              </a:rPr>
              <a:t>Network</a:t>
            </a:r>
            <a:endParaRPr b="1" sz="26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Address Range: 192.168.1.0/24</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Gateway: 192.168.1.1</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600">
                <a:solidFill>
                  <a:schemeClr val="dk1"/>
                </a:solidFill>
                <a:latin typeface="Roboto Black"/>
                <a:ea typeface="Roboto Black"/>
                <a:cs typeface="Roboto Black"/>
                <a:sym typeface="Roboto Black"/>
              </a:rPr>
              <a:t>Machines</a:t>
            </a:r>
            <a:endParaRPr sz="2600">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400">
                <a:solidFill>
                  <a:schemeClr val="dk1"/>
                </a:solidFill>
              </a:rPr>
              <a:t>IPv4: 192.168.1.90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Kali 5.4.0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Kali</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192.168.1.110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GNU/Linux 8</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Target 1</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192.168.1.115</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GNU/Linux 8</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Target 2</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192.168.1.105</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Capstone</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69" name="Google Shape;2369;p142"/>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70" name="Google Shape;2370;p142"/>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71" name="Google Shape;2371;p142"/>
          <p:cNvPicPr preferRelativeResize="0"/>
          <p:nvPr/>
        </p:nvPicPr>
        <p:blipFill>
          <a:blip r:embed="rId3">
            <a:alphaModFix/>
          </a:blip>
          <a:stretch>
            <a:fillRect/>
          </a:stretch>
        </p:blipFill>
        <p:spPr>
          <a:xfrm>
            <a:off x="247450" y="2322175"/>
            <a:ext cx="18155825" cy="1063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77" name="Google Shape;2377;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43"/>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79" name="Google Shape;2379;p143"/>
          <p:cNvGraphicFramePr/>
          <p:nvPr/>
        </p:nvGraphicFramePr>
        <p:xfrm>
          <a:off x="952463" y="3027160"/>
          <a:ext cx="3000000" cy="3000000"/>
        </p:xfrm>
        <a:graphic>
          <a:graphicData uri="http://schemas.openxmlformats.org/drawingml/2006/table">
            <a:tbl>
              <a:tblPr>
                <a:noFill/>
                <a:tableStyleId>{9F7825ED-34D7-4BD0-BB50-38B3A26A8F60}</a:tableStyleId>
              </a:tblPr>
              <a:tblGrid>
                <a:gridCol w="4696475"/>
                <a:gridCol w="9667800"/>
                <a:gridCol w="7631350"/>
              </a:tblGrid>
              <a:tr h="658875">
                <a:tc>
                  <a:txBody>
                    <a:bodyPr/>
                    <a:lstStyle/>
                    <a:p>
                      <a:pPr indent="0" lvl="0" marL="0" rtl="0" algn="ctr">
                        <a:spcBef>
                          <a:spcPts val="0"/>
                        </a:spcBef>
                        <a:spcAft>
                          <a:spcPts val="0"/>
                        </a:spcAft>
                        <a:buNone/>
                      </a:pPr>
                      <a:r>
                        <a:rPr b="1" lang="en-US" sz="3000">
                          <a:latin typeface="Roboto"/>
                          <a:ea typeface="Roboto"/>
                          <a:cs typeface="Roboto"/>
                          <a:sym typeface="Roboto"/>
                        </a:rPr>
                        <a:t>Vulnerability</a:t>
                      </a:r>
                      <a:endParaRPr b="1"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000">
                          <a:latin typeface="Roboto"/>
                          <a:ea typeface="Roboto"/>
                          <a:cs typeface="Roboto"/>
                          <a:sym typeface="Roboto"/>
                        </a:rPr>
                        <a:t>Description</a:t>
                      </a:r>
                      <a:endParaRPr b="1"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000">
                          <a:latin typeface="Roboto"/>
                          <a:ea typeface="Roboto"/>
                          <a:cs typeface="Roboto"/>
                          <a:sym typeface="Roboto"/>
                        </a:rPr>
                        <a:t>Impact</a:t>
                      </a:r>
                      <a:endParaRPr b="1" sz="3000">
                        <a:latin typeface="Roboto"/>
                        <a:ea typeface="Roboto"/>
                        <a:cs typeface="Roboto"/>
                        <a:sym typeface="Roboto"/>
                      </a:endParaRPr>
                    </a:p>
                  </a:txBody>
                  <a:tcPr marT="91425" marB="91425" marR="91425" marL="91425"/>
                </a:tc>
              </a:tr>
              <a:tr h="1626250">
                <a:tc>
                  <a:txBody>
                    <a:bodyPr/>
                    <a:lstStyle/>
                    <a:p>
                      <a:pPr indent="0" lvl="0" marL="0" rtl="0" algn="ctr">
                        <a:spcBef>
                          <a:spcPts val="0"/>
                        </a:spcBef>
                        <a:spcAft>
                          <a:spcPts val="0"/>
                        </a:spcAft>
                        <a:buNone/>
                      </a:pPr>
                      <a:r>
                        <a:rPr lang="en-US" sz="3000">
                          <a:latin typeface="Roboto"/>
                          <a:ea typeface="Roboto"/>
                          <a:cs typeface="Roboto"/>
                          <a:sym typeface="Roboto"/>
                        </a:rPr>
                        <a:t>Networking Mapping </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command - nmap was used to </a:t>
                      </a:r>
                      <a:r>
                        <a:rPr lang="en-US" sz="3000">
                          <a:latin typeface="Roboto"/>
                          <a:ea typeface="Roboto"/>
                          <a:cs typeface="Roboto"/>
                          <a:sym typeface="Roboto"/>
                        </a:rPr>
                        <a:t>discover</a:t>
                      </a:r>
                      <a:r>
                        <a:rPr lang="en-US" sz="3000">
                          <a:latin typeface="Roboto"/>
                          <a:ea typeface="Roboto"/>
                          <a:cs typeface="Roboto"/>
                          <a:sym typeface="Roboto"/>
                        </a:rPr>
                        <a:t> the open ports</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The attackers will be </a:t>
                      </a:r>
                      <a:r>
                        <a:rPr lang="en-US" sz="3000">
                          <a:latin typeface="Roboto"/>
                          <a:ea typeface="Roboto"/>
                          <a:cs typeface="Roboto"/>
                          <a:sym typeface="Roboto"/>
                        </a:rPr>
                        <a:t>discover</a:t>
                      </a:r>
                      <a:r>
                        <a:rPr lang="en-US" sz="3000">
                          <a:latin typeface="Roboto"/>
                          <a:ea typeface="Roboto"/>
                          <a:cs typeface="Roboto"/>
                          <a:sym typeface="Roboto"/>
                        </a:rPr>
                        <a:t> the open ports and tailor their attack accordingly.</a:t>
                      </a:r>
                      <a:endParaRPr sz="3000">
                        <a:latin typeface="Roboto"/>
                        <a:ea typeface="Roboto"/>
                        <a:cs typeface="Roboto"/>
                        <a:sym typeface="Roboto"/>
                      </a:endParaRPr>
                    </a:p>
                  </a:txBody>
                  <a:tcPr marT="91425" marB="91425" marR="91425" marL="91425"/>
                </a:tc>
              </a:tr>
              <a:tr h="1142575">
                <a:tc>
                  <a:txBody>
                    <a:bodyPr/>
                    <a:lstStyle/>
                    <a:p>
                      <a:pPr indent="0" lvl="0" marL="0" rtl="0" algn="ctr">
                        <a:spcBef>
                          <a:spcPts val="0"/>
                        </a:spcBef>
                        <a:spcAft>
                          <a:spcPts val="0"/>
                        </a:spcAft>
                        <a:buNone/>
                      </a:pPr>
                      <a:r>
                        <a:rPr lang="en-US" sz="3000">
                          <a:solidFill>
                            <a:schemeClr val="dk1"/>
                          </a:solidFill>
                          <a:latin typeface="Roboto"/>
                          <a:ea typeface="Roboto"/>
                          <a:cs typeface="Roboto"/>
                          <a:sym typeface="Roboto"/>
                        </a:rPr>
                        <a:t>User Enumeration and </a:t>
                      </a:r>
                      <a:r>
                        <a:rPr lang="en-US" sz="3000">
                          <a:latin typeface="Roboto"/>
                          <a:ea typeface="Roboto"/>
                          <a:cs typeface="Roboto"/>
                          <a:sym typeface="Roboto"/>
                        </a:rPr>
                        <a:t>Weak Passwords</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Able to find password for the user ‘michael’ using dictionary brute force.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Allowing attacker to gain access to confidential files</a:t>
                      </a:r>
                      <a:r>
                        <a:rPr lang="en-US" sz="3000">
                          <a:latin typeface="Roboto"/>
                          <a:ea typeface="Roboto"/>
                          <a:cs typeface="Roboto"/>
                          <a:sym typeface="Roboto"/>
                        </a:rPr>
                        <a:t>.</a:t>
                      </a:r>
                      <a:endParaRPr sz="3000">
                        <a:latin typeface="Roboto"/>
                        <a:ea typeface="Roboto"/>
                        <a:cs typeface="Roboto"/>
                        <a:sym typeface="Roboto"/>
                      </a:endParaRPr>
                    </a:p>
                  </a:txBody>
                  <a:tcPr marT="91425" marB="91425" marR="91425" marL="91425"/>
                </a:tc>
              </a:tr>
              <a:tr h="1531850">
                <a:tc>
                  <a:txBody>
                    <a:bodyPr/>
                    <a:lstStyle/>
                    <a:p>
                      <a:pPr indent="0" lvl="0" marL="0" rtl="0" algn="ctr">
                        <a:spcBef>
                          <a:spcPts val="0"/>
                        </a:spcBef>
                        <a:spcAft>
                          <a:spcPts val="0"/>
                        </a:spcAft>
                        <a:buNone/>
                      </a:pPr>
                      <a:r>
                        <a:rPr lang="en-US" sz="3000">
                          <a:latin typeface="Roboto"/>
                          <a:ea typeface="Roboto"/>
                          <a:cs typeface="Roboto"/>
                          <a:sym typeface="Roboto"/>
                        </a:rPr>
                        <a:t>Improper password storage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U</a:t>
                      </a:r>
                      <a:r>
                        <a:rPr lang="en-US" sz="3000">
                          <a:solidFill>
                            <a:schemeClr val="dk1"/>
                          </a:solidFill>
                          <a:latin typeface="Roboto"/>
                          <a:ea typeface="Roboto"/>
                          <a:cs typeface="Roboto"/>
                          <a:sym typeface="Roboto"/>
                        </a:rPr>
                        <a:t>nsalted password hashes stored in the database.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By using John the Ripper and the password hashes, malicious actor can gain unauthorised access to user accounts.</a:t>
                      </a:r>
                      <a:endParaRPr sz="3000">
                        <a:latin typeface="Roboto"/>
                        <a:ea typeface="Roboto"/>
                        <a:cs typeface="Roboto"/>
                        <a:sym typeface="Roboto"/>
                      </a:endParaRPr>
                    </a:p>
                  </a:txBody>
                  <a:tcPr marT="91425" marB="91425" marR="91425" marL="91425"/>
                </a:tc>
              </a:tr>
              <a:tr h="1626250">
                <a:tc>
                  <a:txBody>
                    <a:bodyPr/>
                    <a:lstStyle/>
                    <a:p>
                      <a:pPr indent="0" lvl="0" marL="0" rtl="0" algn="ctr">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User ‘steven’ had sudo capabilities for running the command ‘python’ which can be used for root escalation</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Attacker can gain root access to the system or the network and can be used to steal data, install malware etc</a:t>
                      </a:r>
                      <a:endParaRPr sz="3000">
                        <a:latin typeface="Roboto"/>
                        <a:ea typeface="Roboto"/>
                        <a:cs typeface="Roboto"/>
                        <a:sym typeface="Roboto"/>
                      </a:endParaRPr>
                    </a:p>
                  </a:txBody>
                  <a:tcPr marT="91425" marB="91425" marR="91425" marL="91425"/>
                </a:tc>
              </a:tr>
              <a:tr h="1778025">
                <a:tc>
                  <a:txBody>
                    <a:bodyPr/>
                    <a:lstStyle/>
                    <a:p>
                      <a:pPr indent="0" lvl="0" marL="0" rtl="0" algn="ctr">
                        <a:spcBef>
                          <a:spcPts val="0"/>
                        </a:spcBef>
                        <a:spcAft>
                          <a:spcPts val="0"/>
                        </a:spcAft>
                        <a:buNone/>
                      </a:pPr>
                      <a:r>
                        <a:rPr lang="en-US" sz="3000">
                          <a:latin typeface="Roboto"/>
                          <a:ea typeface="Roboto"/>
                          <a:cs typeface="Roboto"/>
                          <a:sym typeface="Roboto"/>
                        </a:rPr>
                        <a:t>Plain text password in configuration files.</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Wordpress uses the wp-config.php file to store password that is used to log in to the backend MySQL database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attackers might be able discover a file containing login information for the MySQL database.</a:t>
                      </a:r>
                      <a:endParaRPr sz="3000">
                        <a:latin typeface="Roboto"/>
                        <a:ea typeface="Roboto"/>
                        <a:cs typeface="Roboto"/>
                        <a:sym typeface="Roboto"/>
                      </a:endParaRPr>
                    </a:p>
                  </a:txBody>
                  <a:tcPr marT="91425" marB="91425" marR="91425" marL="91425"/>
                </a:tc>
              </a:tr>
              <a:tr h="1706950">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Data Exfiltration</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By browsing through the various tables in the MySQL database, the attackers will be able to discover all password hashes of all the users</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attackers are able to exfiltrate the password hashes and crack them with John the Ripper.</a:t>
                      </a:r>
                      <a:endParaRPr sz="3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pic>
        <p:nvPicPr>
          <p:cNvPr id="2384" name="Google Shape;2384;p14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5" name="Google Shape;2385;p14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86" name="Google Shape;2386;p14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87" name="Google Shape;2387;p14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pic>
        <p:nvPicPr>
          <p:cNvPr id="2392" name="Google Shape;2392;p145"/>
          <p:cNvPicPr preferRelativeResize="0"/>
          <p:nvPr/>
        </p:nvPicPr>
        <p:blipFill rotWithShape="1">
          <a:blip r:embed="rId3">
            <a:alphaModFix/>
          </a:blip>
          <a:srcRect b="0" l="961" r="951" t="0"/>
          <a:stretch/>
        </p:blipFill>
        <p:spPr>
          <a:xfrm>
            <a:off x="245275" y="2509250"/>
            <a:ext cx="8562526" cy="6301450"/>
          </a:xfrm>
          <a:prstGeom prst="rect">
            <a:avLst/>
          </a:prstGeom>
          <a:noFill/>
          <a:ln>
            <a:noFill/>
          </a:ln>
        </p:spPr>
      </p:pic>
      <p:sp>
        <p:nvSpPr>
          <p:cNvPr id="2393" name="Google Shape;2393;p145"/>
          <p:cNvSpPr txBox="1"/>
          <p:nvPr>
            <p:ph type="title"/>
          </p:nvPr>
        </p:nvSpPr>
        <p:spPr>
          <a:xfrm>
            <a:off x="9436019" y="195917"/>
            <a:ext cx="14100300" cy="3781500"/>
          </a:xfrm>
          <a:prstGeom prst="rect">
            <a:avLst/>
          </a:prstGeom>
        </p:spPr>
        <p:txBody>
          <a:bodyPr anchorCtr="0" anchor="b" bIns="243750" lIns="243750" spcFirstLastPara="1" rIns="243750" wrap="square" tIns="243750">
            <a:noAutofit/>
          </a:bodyPr>
          <a:lstStyle/>
          <a:p>
            <a:pPr indent="0" lvl="0" marL="0" rtl="0" algn="l">
              <a:spcBef>
                <a:spcPts val="0"/>
              </a:spcBef>
              <a:spcAft>
                <a:spcPts val="0"/>
              </a:spcAft>
              <a:buNone/>
            </a:pPr>
            <a:r>
              <a:rPr lang="en-US"/>
              <a:t>Exploitation: WordPress Enumeration</a:t>
            </a:r>
            <a:endParaRPr/>
          </a:p>
        </p:txBody>
      </p:sp>
      <p:sp>
        <p:nvSpPr>
          <p:cNvPr id="2394" name="Google Shape;2394;p145"/>
          <p:cNvSpPr txBox="1"/>
          <p:nvPr>
            <p:ph idx="1" type="body"/>
          </p:nvPr>
        </p:nvSpPr>
        <p:spPr>
          <a:xfrm>
            <a:off x="8566800" y="4087075"/>
            <a:ext cx="15574500" cy="73833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Summarize the following:</a:t>
            </a:r>
            <a:endParaRPr/>
          </a:p>
          <a:p>
            <a:pPr indent="-501650" lvl="0" marL="914400" rtl="0" algn="l">
              <a:spcBef>
                <a:spcPts val="4300"/>
              </a:spcBef>
              <a:spcAft>
                <a:spcPts val="0"/>
              </a:spcAft>
              <a:buSzPts val="4300"/>
              <a:buChar char="●"/>
            </a:pPr>
            <a:r>
              <a:rPr lang="en-US"/>
              <a:t>WPScan was used to determine different aspects of the wordpress installed on Target1</a:t>
            </a:r>
            <a:endParaRPr/>
          </a:p>
          <a:p>
            <a:pPr indent="-501650" lvl="0" marL="914400" rtl="0" algn="l">
              <a:spcBef>
                <a:spcPts val="4300"/>
              </a:spcBef>
              <a:spcAft>
                <a:spcPts val="0"/>
              </a:spcAft>
              <a:buSzPts val="4300"/>
              <a:buChar char="●"/>
            </a:pPr>
            <a:r>
              <a:rPr lang="en-US"/>
              <a:t>This help to gain information like user accounts available on wordpress. User account “michael” &amp; “steven” was discovered.</a:t>
            </a:r>
            <a:endParaRPr/>
          </a:p>
          <a:p>
            <a:pPr indent="0" lvl="0" marL="914400" rtl="0" algn="l">
              <a:spcBef>
                <a:spcPts val="4300"/>
              </a:spcBef>
              <a:spcAft>
                <a:spcPts val="4300"/>
              </a:spcAft>
              <a:buNone/>
            </a:pPr>
            <a:r>
              <a:rPr b="1" lang="en-US" sz="3900"/>
              <a:t>`</a:t>
            </a:r>
            <a:r>
              <a:rPr b="1" lang="en-US" sz="3900"/>
              <a:t> </a:t>
            </a:r>
            <a:r>
              <a:rPr b="1" lang="en-US" sz="3900"/>
              <a:t>wpscan --url </a:t>
            </a:r>
            <a:r>
              <a:rPr b="1" lang="en-US" sz="3900">
                <a:solidFill>
                  <a:schemeClr val="hlink"/>
                </a:solidFill>
                <a:uFill>
                  <a:noFill/>
                </a:uFill>
                <a:hlinkClick r:id="rId4"/>
              </a:rPr>
              <a:t>h</a:t>
            </a:r>
            <a:r>
              <a:rPr b="1" lang="en-US" sz="3900">
                <a:solidFill>
                  <a:schemeClr val="hlink"/>
                </a:solidFill>
                <a:uFill>
                  <a:noFill/>
                </a:uFill>
                <a:hlinkClick r:id="rId5"/>
              </a:rPr>
              <a:t>ttp://192.168.1.110/wordpress</a:t>
            </a:r>
            <a:r>
              <a:rPr b="1" lang="en-US" sz="3900"/>
              <a:t>--enumerate u</a:t>
            </a:r>
            <a:r>
              <a:rPr b="1" lang="en-US" sz="3900"/>
              <a:t>`</a:t>
            </a:r>
            <a:endParaRPr b="1" sz="3900"/>
          </a:p>
        </p:txBody>
      </p:sp>
      <p:sp>
        <p:nvSpPr>
          <p:cNvPr id="2395" name="Google Shape;2395;p145"/>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46"/>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1" name="Google Shape;2401;p146"/>
          <p:cNvSpPr txBox="1"/>
          <p:nvPr>
            <p:ph type="title"/>
          </p:nvPr>
        </p:nvSpPr>
        <p:spPr>
          <a:xfrm>
            <a:off x="1928825" y="531750"/>
            <a:ext cx="20928000" cy="1423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Exploitation: OPEN PORT 22 SSH/ Weak Password</a:t>
            </a:r>
            <a:endParaRPr/>
          </a:p>
        </p:txBody>
      </p:sp>
      <p:sp>
        <p:nvSpPr>
          <p:cNvPr id="2402" name="Google Shape;2402;p146"/>
          <p:cNvSpPr txBox="1"/>
          <p:nvPr>
            <p:ph idx="1" type="body"/>
          </p:nvPr>
        </p:nvSpPr>
        <p:spPr>
          <a:xfrm>
            <a:off x="2535025" y="3609975"/>
            <a:ext cx="13255500" cy="95907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Hydra was used to crack users weak password and SSH to the system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help to gain access to user Michael account.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Include a screenshot or command output illustrating the exploit.</a:t>
            </a:r>
            <a:endParaRPr sz="4400">
              <a:solidFill>
                <a:schemeClr val="dk1"/>
              </a:solidFill>
            </a:endParaRPr>
          </a:p>
          <a:p>
            <a:pPr indent="0" lvl="0" marL="914400" rtl="0" algn="l">
              <a:lnSpc>
                <a:spcPct val="115000"/>
              </a:lnSpc>
              <a:spcBef>
                <a:spcPts val="1000"/>
              </a:spcBef>
              <a:spcAft>
                <a:spcPts val="1000"/>
              </a:spcAft>
              <a:buNone/>
            </a:pPr>
            <a:r>
              <a:t/>
            </a:r>
            <a:endParaRPr b="1" sz="5000">
              <a:solidFill>
                <a:schemeClr val="dk1"/>
              </a:solidFill>
            </a:endParaRPr>
          </a:p>
        </p:txBody>
      </p:sp>
      <p:pic>
        <p:nvPicPr>
          <p:cNvPr id="2403" name="Google Shape;2403;p146"/>
          <p:cNvPicPr preferRelativeResize="0"/>
          <p:nvPr/>
        </p:nvPicPr>
        <p:blipFill rotWithShape="1">
          <a:blip r:embed="rId3">
            <a:alphaModFix/>
          </a:blip>
          <a:srcRect b="50005" l="0" r="0" t="10659"/>
          <a:stretch/>
        </p:blipFill>
        <p:spPr>
          <a:xfrm>
            <a:off x="9692904" y="9292475"/>
            <a:ext cx="14102927" cy="4011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pic>
        <p:nvPicPr>
          <p:cNvPr id="2408" name="Google Shape;2408;p147"/>
          <p:cNvPicPr preferRelativeResize="0"/>
          <p:nvPr/>
        </p:nvPicPr>
        <p:blipFill rotWithShape="1">
          <a:blip r:embed="rId3">
            <a:alphaModFix/>
          </a:blip>
          <a:srcRect b="0" l="0" r="0" t="0"/>
          <a:stretch/>
        </p:blipFill>
        <p:spPr>
          <a:xfrm>
            <a:off x="13452625" y="1965500"/>
            <a:ext cx="10378176" cy="4062200"/>
          </a:xfrm>
          <a:prstGeom prst="rect">
            <a:avLst/>
          </a:prstGeom>
          <a:noFill/>
          <a:ln>
            <a:noFill/>
          </a:ln>
        </p:spPr>
      </p:pic>
      <p:pic>
        <p:nvPicPr>
          <p:cNvPr id="2409" name="Google Shape;2409;p147"/>
          <p:cNvPicPr preferRelativeResize="0"/>
          <p:nvPr/>
        </p:nvPicPr>
        <p:blipFill rotWithShape="1">
          <a:blip r:embed="rId4">
            <a:alphaModFix/>
          </a:blip>
          <a:srcRect b="0" l="0" r="0" t="0"/>
          <a:stretch/>
        </p:blipFill>
        <p:spPr>
          <a:xfrm>
            <a:off x="13553325" y="7145563"/>
            <a:ext cx="10277475" cy="4062200"/>
          </a:xfrm>
          <a:prstGeom prst="rect">
            <a:avLst/>
          </a:prstGeom>
          <a:noFill/>
          <a:ln>
            <a:noFill/>
          </a:ln>
        </p:spPr>
      </p:pic>
      <p:sp>
        <p:nvSpPr>
          <p:cNvPr id="2410" name="Google Shape;2410;p147"/>
          <p:cNvSpPr txBox="1"/>
          <p:nvPr>
            <p:ph type="title"/>
          </p:nvPr>
        </p:nvSpPr>
        <p:spPr>
          <a:xfrm>
            <a:off x="811722" y="820867"/>
            <a:ext cx="12741600" cy="37815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Exploitation: Network Mapping </a:t>
            </a:r>
            <a:endParaRPr/>
          </a:p>
        </p:txBody>
      </p:sp>
      <p:sp>
        <p:nvSpPr>
          <p:cNvPr id="2411" name="Google Shape;2411;p147"/>
          <p:cNvSpPr txBox="1"/>
          <p:nvPr>
            <p:ph idx="1" type="body"/>
          </p:nvPr>
        </p:nvSpPr>
        <p:spPr>
          <a:xfrm>
            <a:off x="811722" y="4821667"/>
            <a:ext cx="12741600" cy="80367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Summarize the following:</a:t>
            </a:r>
            <a:endParaRPr/>
          </a:p>
          <a:p>
            <a:pPr indent="-463550" lvl="0" marL="914400" rtl="0" algn="l">
              <a:spcBef>
                <a:spcPts val="4300"/>
              </a:spcBef>
              <a:spcAft>
                <a:spcPts val="0"/>
              </a:spcAft>
              <a:buSzPts val="3700"/>
              <a:buChar char="●"/>
            </a:pPr>
            <a:r>
              <a:rPr lang="en-US"/>
              <a:t>First use netdiscover -r to identify the IP addresses of target of the network.</a:t>
            </a:r>
            <a:endParaRPr/>
          </a:p>
          <a:p>
            <a:pPr indent="-463550" lvl="0" marL="914400" rtl="0" algn="l">
              <a:spcBef>
                <a:spcPts val="4300"/>
              </a:spcBef>
              <a:spcAft>
                <a:spcPts val="0"/>
              </a:spcAft>
              <a:buSzPts val="3700"/>
              <a:buChar char="●"/>
            </a:pPr>
            <a:r>
              <a:rPr lang="en-US"/>
              <a:t>Then, use nmap with the syntax -sV to the targeted IP address and there are 5 ports that are open or potential points of entry.</a:t>
            </a:r>
            <a:endParaRPr/>
          </a:p>
          <a:p>
            <a:pPr indent="-463550" lvl="0" marL="914400" rtl="0" algn="l">
              <a:spcBef>
                <a:spcPts val="4300"/>
              </a:spcBef>
              <a:spcAft>
                <a:spcPts val="4300"/>
              </a:spcAft>
              <a:buSzPts val="3700"/>
              <a:buChar char="●"/>
            </a:pPr>
            <a:r>
              <a:rPr lang="en-US"/>
              <a:t>One of the port, which is port 22 is opened and allowed the attackers to SSH.</a:t>
            </a:r>
            <a:endParaRPr/>
          </a:p>
        </p:txBody>
      </p:sp>
      <p:sp>
        <p:nvSpPr>
          <p:cNvPr id="2412" name="Google Shape;2412;p147"/>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